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1" r:id="rId2"/>
  </p:sldMasterIdLst>
  <p:notesMasterIdLst>
    <p:notesMasterId r:id="rId14"/>
  </p:notesMasterIdLst>
  <p:sldIdLst>
    <p:sldId id="269" r:id="rId3"/>
    <p:sldId id="267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B5879"/>
    <a:srgbClr val="497593"/>
    <a:srgbClr val="7B98B2"/>
    <a:srgbClr val="B3C3D3"/>
    <a:srgbClr val="004165"/>
    <a:srgbClr val="772432"/>
    <a:srgbClr val="FEEE9F"/>
    <a:srgbClr val="E5E5E5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10"/>
    <p:restoredTop sz="94218"/>
  </p:normalViewPr>
  <p:slideViewPr>
    <p:cSldViewPr snapToGrid="0" snapToObjects="1">
      <p:cViewPr varScale="1">
        <p:scale>
          <a:sx n="132" d="100"/>
          <a:sy n="132" d="100"/>
        </p:scale>
        <p:origin x="1224" y="176"/>
      </p:cViewPr>
      <p:guideLst/>
    </p:cSldViewPr>
  </p:slideViewPr>
  <p:outlineViewPr>
    <p:cViewPr>
      <p:scale>
        <a:sx n="75" d="100"/>
        <a:sy n="75" d="100"/>
      </p:scale>
      <p:origin x="0" y="-671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customXml" Target="../customXml/item3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ACEEB-96A6-BE4B-AD4A-D8B0035CB14C}" type="datetimeFigureOut">
              <a:rPr lang="en-US" smtClean="0"/>
              <a:t>9/18/20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47FC4-CAF1-6741-875A-C83F3721E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87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82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4E2BD-0C58-E64B-AB95-36840E71C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200400"/>
            <a:ext cx="9144000" cy="73152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E65A1A-B737-B943-8F8E-C68DC1ACD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95570"/>
            <a:ext cx="9144000" cy="914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89A3AF-4EDC-4043-804E-E87D504FBF6B}"/>
              </a:ext>
            </a:extLst>
          </p:cNvPr>
          <p:cNvCxnSpPr/>
          <p:nvPr userDrawn="1"/>
        </p:nvCxnSpPr>
        <p:spPr>
          <a:xfrm>
            <a:off x="1422400" y="2743200"/>
            <a:ext cx="9347200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Toastmasters International">
            <a:extLst>
              <a:ext uri="{FF2B5EF4-FFF2-40B4-BE49-F238E27FC236}">
                <a16:creationId xmlns:a16="http://schemas.microsoft.com/office/drawing/2014/main" id="{81373B61-26E6-9E41-B3D7-2240926DC3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04715" y="1830810"/>
            <a:ext cx="2782570" cy="43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038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5498276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1535080"/>
            <a:ext cx="5498276" cy="43323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403F9B-2509-B349-8F7B-B7A269B84DE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9048" cy="621792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2494206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Content Righ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0CBC6FF-D0F0-194A-9730-69A23927DE9B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5498276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1535080"/>
            <a:ext cx="5498276" cy="4332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1A32ABD0-551C-8047-9A8B-46EC083AD1D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9048" cy="621792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3175783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0CBC6FF-D0F0-194A-9730-69A23927DE9B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5495544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1535080"/>
            <a:ext cx="5498276" cy="4332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6AC97-D6BB-CF45-B568-D12F1D2C17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29756" y="419100"/>
            <a:ext cx="5495544" cy="54483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1642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7934" y="295773"/>
            <a:ext cx="5498276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2019065"/>
            <a:ext cx="5498276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057B3-0FA6-1247-A5B1-98999B22F4C8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D6B0BF-536F-B648-9FED-043275D46675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406400" y="1476768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8DCE7488-AC56-214B-8402-0373CFC92E4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9048" cy="621792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3" name="Slide Number Placeholder 14">
            <a:extLst>
              <a:ext uri="{FF2B5EF4-FFF2-40B4-BE49-F238E27FC236}">
                <a16:creationId xmlns:a16="http://schemas.microsoft.com/office/drawing/2014/main" id="{852E0A00-B946-634D-9F60-5900F6809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012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Content Righ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B99C37B-CADC-224E-AFF4-6F5D325F9CED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7934" y="295773"/>
            <a:ext cx="5498276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2019065"/>
            <a:ext cx="5498276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057B3-0FA6-1247-A5B1-98999B22F4C8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D6B0BF-536F-B648-9FED-043275D46675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406400" y="1476768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D36E625B-E8A5-F64D-B280-FF6E4EB345D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9048" cy="621792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0FB4EF4-997C-8046-914F-6E0CB5DC5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092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B99C37B-CADC-224E-AFF4-6F5D325F9CED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7934" y="295773"/>
            <a:ext cx="5495544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2019065"/>
            <a:ext cx="5498276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057B3-0FA6-1247-A5B1-98999B22F4C8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D6B0BF-536F-B648-9FED-043275D46675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406400" y="1476768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A0FBEA-C105-AC49-830C-94C748A670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18522" y="419100"/>
            <a:ext cx="5495544" cy="54483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Slide Number Placeholder 14">
            <a:extLst>
              <a:ext uri="{FF2B5EF4-FFF2-40B4-BE49-F238E27FC236}">
                <a16:creationId xmlns:a16="http://schemas.microsoft.com/office/drawing/2014/main" id="{489E208B-BC0A-9749-9CAE-3D838D9DE7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801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E3B808-8450-C749-BE34-83F3433544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518CE1-0D5F-1C42-9A3E-10D40306BD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2999"/>
            <a:ext cx="12192000" cy="5084065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29875B-36BA-7147-91A7-92751BF38026}"/>
              </a:ext>
            </a:extLst>
          </p:cNvPr>
          <p:cNvSpPr/>
          <p:nvPr userDrawn="1"/>
        </p:nvSpPr>
        <p:spPr>
          <a:xfrm>
            <a:off x="0" y="-1"/>
            <a:ext cx="12192000" cy="1143001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49CBB3-A058-9248-905D-0684034A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A1FA9E0-A75C-1C46-AB6F-6A5E7D665B54}"/>
              </a:ext>
            </a:extLst>
          </p:cNvPr>
          <p:cNvCxnSpPr/>
          <p:nvPr userDrawn="1"/>
        </p:nvCxnSpPr>
        <p:spPr>
          <a:xfrm>
            <a:off x="406400" y="989880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530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518CE1-0D5F-1C42-9A3E-10D40306BD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12192000" cy="5715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6B948D-23E4-3F42-B765-2AA919B9E9C5}"/>
              </a:ext>
            </a:extLst>
          </p:cNvPr>
          <p:cNvSpPr/>
          <p:nvPr userDrawn="1"/>
        </p:nvSpPr>
        <p:spPr>
          <a:xfrm>
            <a:off x="0" y="-1"/>
            <a:ext cx="12192000" cy="1143001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49CBB3-A058-9248-905D-0684034A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3EF7B8B-DC7E-A14C-8B53-C948B4015EC6}"/>
              </a:ext>
            </a:extLst>
          </p:cNvPr>
          <p:cNvCxnSpPr/>
          <p:nvPr userDrawn="1"/>
        </p:nvCxnSpPr>
        <p:spPr>
          <a:xfrm>
            <a:off x="406400" y="989880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14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w to use col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B99C37B-CADC-224E-AFF4-6F5D325F9CED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7934" y="295773"/>
            <a:ext cx="5495544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How to use Colors on Charts/Tables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277934" y="2019065"/>
            <a:ext cx="5498276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>
              <a:lnSpc>
                <a:spcPct val="110000"/>
              </a:lnSpc>
            </a:pPr>
            <a:r>
              <a:rPr lang="en-US" sz="2800" b="0" dirty="0"/>
              <a:t>When utilizing a chart, make sure there is enough color contrast between the text and the background color. Review the example on the next slide.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057B3-0FA6-1247-A5B1-98999B22F4C8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D6B0BF-536F-B648-9FED-043275D46675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406400" y="1476768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81AD1C-9BAD-504D-A94E-B572CF6BB330}"/>
              </a:ext>
            </a:extLst>
          </p:cNvPr>
          <p:cNvGrpSpPr/>
          <p:nvPr userDrawn="1"/>
        </p:nvGrpSpPr>
        <p:grpSpPr>
          <a:xfrm>
            <a:off x="6971959" y="785112"/>
            <a:ext cx="4340506" cy="868101"/>
            <a:chOff x="382104" y="3327719"/>
            <a:chExt cx="4340506" cy="86810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24C0F28-DFB4-FB48-B1BA-69CBD0ECB0DE}"/>
                </a:ext>
              </a:extLst>
            </p:cNvPr>
            <p:cNvSpPr/>
            <p:nvPr userDrawn="1"/>
          </p:nvSpPr>
          <p:spPr>
            <a:xfrm>
              <a:off x="382105" y="3327719"/>
              <a:ext cx="868101" cy="868101"/>
            </a:xfrm>
            <a:prstGeom prst="rect">
              <a:avLst/>
            </a:prstGeom>
            <a:solidFill>
              <a:srgbClr val="B3C3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CC55AFF-0CD7-6E47-9CE6-AD24C7E762D1}"/>
                </a:ext>
              </a:extLst>
            </p:cNvPr>
            <p:cNvSpPr/>
            <p:nvPr userDrawn="1"/>
          </p:nvSpPr>
          <p:spPr>
            <a:xfrm>
              <a:off x="1250206" y="3327719"/>
              <a:ext cx="868101" cy="868101"/>
            </a:xfrm>
            <a:prstGeom prst="rect">
              <a:avLst/>
            </a:prstGeom>
            <a:solidFill>
              <a:srgbClr val="7B98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AF0F4FD-D576-DB44-882A-074F220CF31B}"/>
                </a:ext>
              </a:extLst>
            </p:cNvPr>
            <p:cNvSpPr/>
            <p:nvPr userDrawn="1"/>
          </p:nvSpPr>
          <p:spPr>
            <a:xfrm>
              <a:off x="2118307" y="3327719"/>
              <a:ext cx="868101" cy="868101"/>
            </a:xfrm>
            <a:prstGeom prst="rect">
              <a:avLst/>
            </a:prstGeom>
            <a:solidFill>
              <a:srgbClr val="4975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15AC36-03F4-7F46-B01D-5A11BD0A6A94}"/>
                </a:ext>
              </a:extLst>
            </p:cNvPr>
            <p:cNvSpPr/>
            <p:nvPr userDrawn="1"/>
          </p:nvSpPr>
          <p:spPr>
            <a:xfrm>
              <a:off x="2986408" y="3327719"/>
              <a:ext cx="868101" cy="868101"/>
            </a:xfrm>
            <a:prstGeom prst="rect">
              <a:avLst/>
            </a:prstGeom>
            <a:solidFill>
              <a:srgbClr val="0B58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6527A42-9DFA-1A41-9DD3-25755BEA8387}"/>
                </a:ext>
              </a:extLst>
            </p:cNvPr>
            <p:cNvSpPr/>
            <p:nvPr userDrawn="1"/>
          </p:nvSpPr>
          <p:spPr>
            <a:xfrm>
              <a:off x="3854509" y="3327719"/>
              <a:ext cx="868101" cy="86810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itle 1">
              <a:extLst>
                <a:ext uri="{FF2B5EF4-FFF2-40B4-BE49-F238E27FC236}">
                  <a16:creationId xmlns:a16="http://schemas.microsoft.com/office/drawing/2014/main" id="{F82D3875-578C-9849-9094-D12B6FE410F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82104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/>
                <a:t>1</a:t>
              </a:r>
            </a:p>
          </p:txBody>
        </p:sp>
        <p:sp>
          <p:nvSpPr>
            <p:cNvPr id="21" name="Title 1">
              <a:extLst>
                <a:ext uri="{FF2B5EF4-FFF2-40B4-BE49-F238E27FC236}">
                  <a16:creationId xmlns:a16="http://schemas.microsoft.com/office/drawing/2014/main" id="{C6DB5269-9F92-124F-9EFB-0B5E49CFC12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50206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/>
                <a:t>2</a:t>
              </a:r>
            </a:p>
          </p:txBody>
        </p:sp>
        <p:sp>
          <p:nvSpPr>
            <p:cNvPr id="22" name="Title 1">
              <a:extLst>
                <a:ext uri="{FF2B5EF4-FFF2-40B4-BE49-F238E27FC236}">
                  <a16:creationId xmlns:a16="http://schemas.microsoft.com/office/drawing/2014/main" id="{3DF9AC09-C32F-7848-A0E3-9D5E9CA9800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106732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3" name="Title 1">
              <a:extLst>
                <a:ext uri="{FF2B5EF4-FFF2-40B4-BE49-F238E27FC236}">
                  <a16:creationId xmlns:a16="http://schemas.microsoft.com/office/drawing/2014/main" id="{FCFA7C4A-3612-C345-A189-543B61F29B6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974833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4" name="Title 1">
              <a:extLst>
                <a:ext uri="{FF2B5EF4-FFF2-40B4-BE49-F238E27FC236}">
                  <a16:creationId xmlns:a16="http://schemas.microsoft.com/office/drawing/2014/main" id="{342C6220-558E-134C-ADB9-621C3F5FC88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854509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26A98E-0B3B-D649-B831-8ECA3D5D07AC}"/>
              </a:ext>
            </a:extLst>
          </p:cNvPr>
          <p:cNvGrpSpPr/>
          <p:nvPr userDrawn="1"/>
        </p:nvGrpSpPr>
        <p:grpSpPr>
          <a:xfrm>
            <a:off x="6971959" y="1900356"/>
            <a:ext cx="4340506" cy="868101"/>
            <a:chOff x="6794478" y="3327719"/>
            <a:chExt cx="4340506" cy="8681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566CF8A-D4B7-0640-8565-D3974191389E}"/>
                </a:ext>
              </a:extLst>
            </p:cNvPr>
            <p:cNvSpPr/>
            <p:nvPr userDrawn="1"/>
          </p:nvSpPr>
          <p:spPr>
            <a:xfrm>
              <a:off x="6794479" y="3327719"/>
              <a:ext cx="868101" cy="868101"/>
            </a:xfrm>
            <a:prstGeom prst="rect">
              <a:avLst/>
            </a:prstGeom>
            <a:solidFill>
              <a:srgbClr val="DB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70E2D77-3B55-5242-B380-4175817554C0}"/>
                </a:ext>
              </a:extLst>
            </p:cNvPr>
            <p:cNvSpPr/>
            <p:nvPr userDrawn="1"/>
          </p:nvSpPr>
          <p:spPr>
            <a:xfrm>
              <a:off x="7662580" y="3327719"/>
              <a:ext cx="868101" cy="868101"/>
            </a:xfrm>
            <a:prstGeom prst="rect">
              <a:avLst/>
            </a:prstGeom>
            <a:solidFill>
              <a:srgbClr val="C08D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2BD00BB-9D42-6243-9736-8E9F8874AA73}"/>
                </a:ext>
              </a:extLst>
            </p:cNvPr>
            <p:cNvSpPr/>
            <p:nvPr userDrawn="1"/>
          </p:nvSpPr>
          <p:spPr>
            <a:xfrm>
              <a:off x="8530681" y="3327719"/>
              <a:ext cx="868101" cy="868101"/>
            </a:xfrm>
            <a:prstGeom prst="rect">
              <a:avLst/>
            </a:prstGeom>
            <a:solidFill>
              <a:srgbClr val="A66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AFEEF79-D422-7B44-8963-650D1FCB8CAE}"/>
                </a:ext>
              </a:extLst>
            </p:cNvPr>
            <p:cNvSpPr/>
            <p:nvPr userDrawn="1"/>
          </p:nvSpPr>
          <p:spPr>
            <a:xfrm>
              <a:off x="9398782" y="3327719"/>
              <a:ext cx="868101" cy="868101"/>
            </a:xfrm>
            <a:prstGeom prst="rect">
              <a:avLst/>
            </a:prstGeom>
            <a:solidFill>
              <a:srgbClr val="8D3B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57089A6-0701-4840-8598-9AAA5958F3F3}"/>
                </a:ext>
              </a:extLst>
            </p:cNvPr>
            <p:cNvSpPr/>
            <p:nvPr userDrawn="1"/>
          </p:nvSpPr>
          <p:spPr>
            <a:xfrm>
              <a:off x="10266883" y="3327719"/>
              <a:ext cx="868101" cy="868101"/>
            </a:xfrm>
            <a:prstGeom prst="rect">
              <a:avLst/>
            </a:prstGeom>
            <a:solidFill>
              <a:srgbClr val="7724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itle 1">
              <a:extLst>
                <a:ext uri="{FF2B5EF4-FFF2-40B4-BE49-F238E27FC236}">
                  <a16:creationId xmlns:a16="http://schemas.microsoft.com/office/drawing/2014/main" id="{AE711AD8-A200-934D-BA4B-F4C6307321A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794478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/>
                <a:t>1</a:t>
              </a:r>
            </a:p>
          </p:txBody>
        </p:sp>
        <p:sp>
          <p:nvSpPr>
            <p:cNvPr id="32" name="Title 1">
              <a:extLst>
                <a:ext uri="{FF2B5EF4-FFF2-40B4-BE49-F238E27FC236}">
                  <a16:creationId xmlns:a16="http://schemas.microsoft.com/office/drawing/2014/main" id="{DD72198E-3F55-524E-9B45-1E7C4E57149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7662580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/>
                <a:t>2</a:t>
              </a:r>
            </a:p>
          </p:txBody>
        </p:sp>
        <p:sp>
          <p:nvSpPr>
            <p:cNvPr id="33" name="Title 1">
              <a:extLst>
                <a:ext uri="{FF2B5EF4-FFF2-40B4-BE49-F238E27FC236}">
                  <a16:creationId xmlns:a16="http://schemas.microsoft.com/office/drawing/2014/main" id="{D4572998-3193-9748-BC2F-A847C2A2FD4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519106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4" name="Title 1">
              <a:extLst>
                <a:ext uri="{FF2B5EF4-FFF2-40B4-BE49-F238E27FC236}">
                  <a16:creationId xmlns:a16="http://schemas.microsoft.com/office/drawing/2014/main" id="{DD2B0AB2-F8FE-344E-B643-8D6D9718EF9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87207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5" name="Title 1">
              <a:extLst>
                <a:ext uri="{FF2B5EF4-FFF2-40B4-BE49-F238E27FC236}">
                  <a16:creationId xmlns:a16="http://schemas.microsoft.com/office/drawing/2014/main" id="{23C15460-6F14-C946-A23F-08B4721FF79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266883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59D9239-BCD2-0A4E-8663-64AA8D579F28}"/>
              </a:ext>
            </a:extLst>
          </p:cNvPr>
          <p:cNvSpPr txBox="1"/>
          <p:nvPr userDrawn="1"/>
        </p:nvSpPr>
        <p:spPr>
          <a:xfrm>
            <a:off x="6971959" y="3097411"/>
            <a:ext cx="434050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Minimum font size - </a:t>
            </a:r>
            <a:r>
              <a:rPr lang="en-US" sz="1800" b="1" dirty="0"/>
              <a:t>18pt</a:t>
            </a:r>
            <a:r>
              <a:rPr lang="en-US" sz="1800" b="0" dirty="0"/>
              <a:t>.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Font weight - </a:t>
            </a:r>
            <a:r>
              <a:rPr lang="en-US" sz="1800" b="1" dirty="0"/>
              <a:t>Bold </a:t>
            </a:r>
            <a:r>
              <a:rPr lang="en-US" sz="1800" b="0" dirty="0"/>
              <a:t>(when used on background colors, for best accessibility).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Use the Dark Gray </a:t>
            </a:r>
            <a:r>
              <a:rPr lang="en-US" sz="1800" b="1" i="0" dirty="0">
                <a:latin typeface="Arial" panose="020B0604020202020204" pitchFamily="34" charset="0"/>
                <a:cs typeface="Arial" panose="020B0604020202020204" pitchFamily="34" charset="0"/>
              </a:rPr>
              <a:t>#333333 </a:t>
            </a:r>
            <a:r>
              <a:rPr lang="en-US" sz="1800" b="0" dirty="0"/>
              <a:t>Text color on Accent 1 and Accent 2. 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Use the White </a:t>
            </a:r>
            <a:r>
              <a:rPr lang="en-US" sz="1800" b="1" dirty="0"/>
              <a:t>#FFFFFF </a:t>
            </a:r>
            <a:r>
              <a:rPr lang="en-US" sz="1800" b="0" dirty="0"/>
              <a:t>Text color </a:t>
            </a:r>
            <a:br>
              <a:rPr lang="en-US" sz="1800" b="0" dirty="0"/>
            </a:br>
            <a:r>
              <a:rPr lang="en-US" sz="1800" b="0" dirty="0"/>
              <a:t>on Accent 3, Accent 4, and Accent 5.</a:t>
            </a:r>
          </a:p>
        </p:txBody>
      </p:sp>
      <p:sp>
        <p:nvSpPr>
          <p:cNvPr id="36" name="Slide Number Placeholder 14">
            <a:extLst>
              <a:ext uri="{FF2B5EF4-FFF2-40B4-BE49-F238E27FC236}">
                <a16:creationId xmlns:a16="http://schemas.microsoft.com/office/drawing/2014/main" id="{D2C14E01-4C90-EF4B-979D-86C4EB40D0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0639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A007AC1-DD37-6E42-98C3-86C02FBCC8E2}"/>
              </a:ext>
            </a:extLst>
          </p:cNvPr>
          <p:cNvSpPr/>
          <p:nvPr userDrawn="1"/>
        </p:nvSpPr>
        <p:spPr>
          <a:xfrm rot="10800000">
            <a:off x="-6283" y="0"/>
            <a:ext cx="12204565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74E2BD-0C58-E64B-AB95-36840E71C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200400"/>
            <a:ext cx="9144000" cy="73152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500">
                <a:solidFill>
                  <a:srgbClr val="FEEE9F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E65A1A-B737-B943-8F8E-C68DC1ACD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95570"/>
            <a:ext cx="9144000" cy="914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89A3AF-4EDC-4043-804E-E87D504FBF6B}"/>
              </a:ext>
            </a:extLst>
          </p:cNvPr>
          <p:cNvCxnSpPr/>
          <p:nvPr userDrawn="1"/>
        </p:nvCxnSpPr>
        <p:spPr>
          <a:xfrm>
            <a:off x="1422400" y="2743200"/>
            <a:ext cx="934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FC0252C4-B718-4F4E-9975-7ABBF9C571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06113" y="1830811"/>
            <a:ext cx="2775881" cy="42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51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pac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4E2BD-0C58-E64B-AB95-36840E71CE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359916"/>
            <a:ext cx="9144000" cy="73152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E65A1A-B737-B943-8F8E-C68DC1ACD7A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358503"/>
            <a:ext cx="9144000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Section subtitle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F0269-F024-D749-ADD6-30FCAA36B3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08B39C-174F-EF45-985E-CC5DE69A33E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27BCF0-7BC9-FC4A-A00C-B7A2A9EF5227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8A56CE-E456-3B41-B78A-04881A67DE18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111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ac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5619CAB-6643-C445-9D1E-B586B7DBC1C9}"/>
              </a:ext>
            </a:extLst>
          </p:cNvPr>
          <p:cNvSpPr/>
          <p:nvPr userDrawn="1"/>
        </p:nvSpPr>
        <p:spPr>
          <a:xfrm rot="10800000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2420E5-B19B-524A-8BC9-508D147EF32B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9AF70D-6371-A340-A1FF-58A02DD84A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8366F-DD1B-E444-8E3B-E95A563D0E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359916"/>
            <a:ext cx="9144000" cy="73152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EDBFCD6-6E1D-B541-A1AF-99FEDC0C7A9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358503"/>
            <a:ext cx="9144000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Section subtitle</a:t>
            </a:r>
          </a:p>
        </p:txBody>
      </p:sp>
    </p:spTree>
    <p:extLst>
      <p:ext uri="{BB962C8B-B14F-4D97-AF65-F5344CB8AC3E}">
        <p14:creationId xmlns:p14="http://schemas.microsoft.com/office/powerpoint/2010/main" val="2555325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3AE9D-042A-DD42-9A11-F79F2844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19004-5E21-B147-B0EB-1A69AD8C296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77933" y="1520042"/>
            <a:ext cx="11647367" cy="43582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ABB276-9101-0D4D-A13B-A773BD15A6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560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2DB36-0E37-3E4F-846E-FFE754041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CB7B1-BD73-384F-B626-099E8AB1C16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277934" y="1535081"/>
            <a:ext cx="5641848" cy="43323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7BAA05-1B10-1D4A-BBC2-304E5EEDA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75268" y="1535081"/>
            <a:ext cx="5638800" cy="43323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0DD411A-1AC0-4C4B-B7F9-D6B8D5E7DF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088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nten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46EA6-B167-1647-B82D-DC3F21AF8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525187-523C-DC4E-B373-33ABFAF3AC5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77934" y="1222717"/>
            <a:ext cx="5641848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5F897F-8F77-C642-9F94-C50E3197BAF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77934" y="2046628"/>
            <a:ext cx="5641848" cy="38207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00E7DB-782E-2C45-8167-CDD0EA86BAD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83452" y="1222717"/>
            <a:ext cx="5641848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B53DB2-837A-1E41-952E-52B252EFBAD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83452" y="2046628"/>
            <a:ext cx="5641848" cy="38207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AC63D21-C33D-9E4F-9EDB-EE6548FFC5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6704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03C40-DDF3-1B4D-8096-0CB457987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81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03C40-DDF3-1B4D-8096-0CB457987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41311304-9C98-8B49-B434-134184A09B3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0" y="2005584"/>
            <a:ext cx="3200400" cy="3140075"/>
          </a:xfrm>
          <a:prstGeom prst="roundRect">
            <a:avLst>
              <a:gd name="adj" fmla="val 942"/>
            </a:avLst>
          </a:prstGeom>
          <a:noFill/>
          <a:ln>
            <a:solidFill>
              <a:schemeClr val="tx2"/>
            </a:solidFill>
          </a:ln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 body body body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</a:t>
            </a:r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60320AC0-0FC1-8C47-8026-8DEF53359BF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2011680"/>
            <a:ext cx="3200400" cy="3136392"/>
          </a:xfrm>
          <a:prstGeom prst="roundRect">
            <a:avLst>
              <a:gd name="adj" fmla="val 942"/>
            </a:avLst>
          </a:prstGeom>
          <a:noFill/>
          <a:ln>
            <a:solidFill>
              <a:schemeClr val="tx2"/>
            </a:solidFill>
          </a:ln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n>
                  <a:noFill/>
                </a:ln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 body body body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6B3F4821-83A2-084E-87B9-80099BFD85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" y="1981200"/>
            <a:ext cx="3200400" cy="3140075"/>
          </a:xfrm>
          <a:prstGeom prst="roundRect">
            <a:avLst>
              <a:gd name="adj" fmla="val 942"/>
            </a:avLst>
          </a:prstGeom>
          <a:noFill/>
          <a:ln>
            <a:solidFill>
              <a:schemeClr val="tx2"/>
            </a:solidFill>
          </a:ln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 body body body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</a:t>
            </a:r>
            <a:endParaRPr lang="en-US" dirty="0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38DF34-14F9-5F41-8070-1BD3DEF20C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362200"/>
            <a:ext cx="2743200" cy="30480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5DF8844-5287-1E4A-BF7D-DE2C1E03B26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2362200"/>
            <a:ext cx="2743200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73E7AE11-2C77-954A-BEF0-800001182DA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2362200"/>
            <a:ext cx="2743200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8567625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28" name="Picture Placeholder 14">
            <a:extLst>
              <a:ext uri="{FF2B5EF4-FFF2-40B4-BE49-F238E27FC236}">
                <a16:creationId xmlns:a16="http://schemas.microsoft.com/office/drawing/2014/main" id="{4779427A-781D-EA42-927E-C82F77CBE2D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928245" y="1953118"/>
            <a:ext cx="2335511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52CCDFF2-698A-B84A-9762-F0746F91F6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22310" y="4024190"/>
            <a:ext cx="2347380" cy="1365954"/>
          </a:xfrm>
          <a:prstGeom prst="roundRect">
            <a:avLst>
              <a:gd name="adj" fmla="val 942"/>
            </a:avLst>
          </a:prstGeom>
          <a:solidFill>
            <a:schemeClr val="accent6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D02BB8-6D7A-2046-9515-B3821248853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88879" y="4244697"/>
            <a:ext cx="2014242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9144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37" name="Picture Placeholder 14">
            <a:extLst>
              <a:ext uri="{FF2B5EF4-FFF2-40B4-BE49-F238E27FC236}">
                <a16:creationId xmlns:a16="http://schemas.microsoft.com/office/drawing/2014/main" id="{9E49D0A7-C905-EA43-9A2D-DB9AF470A35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490460" y="1953118"/>
            <a:ext cx="2335511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408DC2C2-0C1A-0549-8DFD-B5846E86F5D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84525" y="4024190"/>
            <a:ext cx="2347380" cy="1365954"/>
          </a:xfrm>
          <a:prstGeom prst="roundRect">
            <a:avLst>
              <a:gd name="adj" fmla="val 942"/>
            </a:avLst>
          </a:prstGeom>
          <a:solidFill>
            <a:schemeClr val="accent6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F5F5F5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157D76DD-6800-C546-A701-88D8621EFDF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51094" y="4244697"/>
            <a:ext cx="2014242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9144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40" name="Picture Placeholder 14">
            <a:extLst>
              <a:ext uri="{FF2B5EF4-FFF2-40B4-BE49-F238E27FC236}">
                <a16:creationId xmlns:a16="http://schemas.microsoft.com/office/drawing/2014/main" id="{206F4037-ACDA-D545-AE97-19BCD24A558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360095" y="1953118"/>
            <a:ext cx="2335511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7ED6EB13-4202-404D-8380-863765DE4E5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354160" y="4024190"/>
            <a:ext cx="2347380" cy="1365954"/>
          </a:xfrm>
          <a:prstGeom prst="roundRect">
            <a:avLst>
              <a:gd name="adj" fmla="val 942"/>
            </a:avLst>
          </a:prstGeom>
          <a:solidFill>
            <a:schemeClr val="accent6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BDA54CC0-1DB6-1C4B-A1E7-741749ED3F4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20729" y="4244697"/>
            <a:ext cx="2014242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9144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12" name="Slide Number Placeholder 14">
            <a:extLst>
              <a:ext uri="{FF2B5EF4-FFF2-40B4-BE49-F238E27FC236}">
                <a16:creationId xmlns:a16="http://schemas.microsoft.com/office/drawing/2014/main" id="{6A30D6AC-E7B5-0C42-8FD4-4E98826C8C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541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A017C5F-3EE2-C848-A0FF-9B4B43B3F6D2}"/>
              </a:ext>
            </a:extLst>
          </p:cNvPr>
          <p:cNvSpPr/>
          <p:nvPr userDrawn="1"/>
        </p:nvSpPr>
        <p:spPr>
          <a:xfrm rot="10800000">
            <a:off x="-2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F759B73-2926-1243-8C54-9F81CC4FEE3B}"/>
              </a:ext>
            </a:extLst>
          </p:cNvPr>
          <p:cNvSpPr/>
          <p:nvPr userDrawn="1"/>
        </p:nvSpPr>
        <p:spPr>
          <a:xfrm>
            <a:off x="3815398" y="1066800"/>
            <a:ext cx="6509702" cy="427399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1195FD5-F90D-6E48-BA95-14C70423FB2C}"/>
              </a:ext>
            </a:extLst>
          </p:cNvPr>
          <p:cNvSpPr/>
          <p:nvPr userDrawn="1"/>
        </p:nvSpPr>
        <p:spPr>
          <a:xfrm>
            <a:off x="1866900" y="1600200"/>
            <a:ext cx="3111498" cy="31593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Picture Placeholder 14">
            <a:extLst>
              <a:ext uri="{FF2B5EF4-FFF2-40B4-BE49-F238E27FC236}">
                <a16:creationId xmlns:a16="http://schemas.microsoft.com/office/drawing/2014/main" id="{855AF2D4-8C7C-2849-A0D6-D449E513C6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66900" y="1600200"/>
            <a:ext cx="3111500" cy="31593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7" name="Text Placeholder 22">
            <a:extLst>
              <a:ext uri="{FF2B5EF4-FFF2-40B4-BE49-F238E27FC236}">
                <a16:creationId xmlns:a16="http://schemas.microsoft.com/office/drawing/2014/main" id="{6041B4C2-28F5-0E43-84A3-1E98A479E8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8400" y="2839928"/>
            <a:ext cx="5346700" cy="457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defRPr>
            </a:lvl2pPr>
            <a:lvl3pPr marL="9144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First &amp; Last Name</a:t>
            </a:r>
          </a:p>
        </p:txBody>
      </p:sp>
      <p:sp>
        <p:nvSpPr>
          <p:cNvPr id="18" name="Text Placeholder 22">
            <a:extLst>
              <a:ext uri="{FF2B5EF4-FFF2-40B4-BE49-F238E27FC236}">
                <a16:creationId xmlns:a16="http://schemas.microsoft.com/office/drawing/2014/main" id="{0AD2906D-80B8-9F47-ACC6-2080574562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78400" y="3352800"/>
            <a:ext cx="5346700" cy="381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 b="0" i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defRPr>
            </a:lvl2pPr>
            <a:lvl3pPr marL="9144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958830-11F8-214C-8249-594F82B018E7}"/>
              </a:ext>
            </a:extLst>
          </p:cNvPr>
          <p:cNvSpPr/>
          <p:nvPr userDrawn="1"/>
        </p:nvSpPr>
        <p:spPr>
          <a:xfrm>
            <a:off x="-2" y="6212926"/>
            <a:ext cx="12192001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14">
            <a:extLst>
              <a:ext uri="{FF2B5EF4-FFF2-40B4-BE49-F238E27FC236}">
                <a16:creationId xmlns:a16="http://schemas.microsoft.com/office/drawing/2014/main" id="{DD7E7516-B2D4-0A47-850C-7EAA5B5E5E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4FE3127-0010-5D49-9D39-446C6CC1D4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649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647D00C-4F35-FA44-AE6D-560B94E5574F}"/>
              </a:ext>
            </a:extLst>
          </p:cNvPr>
          <p:cNvSpPr/>
          <p:nvPr userDrawn="1"/>
        </p:nvSpPr>
        <p:spPr>
          <a:xfrm rot="10800000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2A27FD-DCD3-3544-B54F-6CE33927D8BA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E94052-9097-0040-96BB-ABD151D68A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  <p:sp>
        <p:nvSpPr>
          <p:cNvPr id="7" name="Slide Number Placeholder 14">
            <a:extLst>
              <a:ext uri="{FF2B5EF4-FFF2-40B4-BE49-F238E27FC236}">
                <a16:creationId xmlns:a16="http://schemas.microsoft.com/office/drawing/2014/main" id="{A72D2038-C774-8A44-AC4D-D48CC95AF0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823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5498276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1535080"/>
            <a:ext cx="5498276" cy="43323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73AA123F-7D5D-5743-842F-4FD61F2A7E5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9048" cy="621792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936227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3AE9D-042A-DD42-9A11-F79F2844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19004-5E21-B147-B0EB-1A69AD8C2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933" y="1520042"/>
            <a:ext cx="11647367" cy="43582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ABB276-9101-0D4D-A13B-A773BD15A6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0095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0CBC6FF-D0F0-194A-9730-69A23927DE9B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5495544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rgbClr val="FEEE9F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1535080"/>
            <a:ext cx="5498276" cy="4332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6AC97-D6BB-CF45-B568-D12F1D2C17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29756" y="419100"/>
            <a:ext cx="5495544" cy="5448300"/>
          </a:xfrm>
        </p:spPr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014949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7CE9458-0EE3-A344-A0D4-7BB7BD029951}"/>
              </a:ext>
            </a:extLst>
          </p:cNvPr>
          <p:cNvSpPr/>
          <p:nvPr userDrawn="1"/>
        </p:nvSpPr>
        <p:spPr>
          <a:xfrm rot="10800000">
            <a:off x="-2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7934" y="295773"/>
            <a:ext cx="5498276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2019065"/>
            <a:ext cx="5498276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406400" y="1476768"/>
            <a:ext cx="71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25C8691-7E6F-6449-8F4B-64C12952E9C9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6293283-D734-4F44-B3FC-723952F7D4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EE5ACE5E-8C71-F84C-84A2-7ADD0A4CE85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9048" cy="621792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E7FF26C3-0AD4-B845-8559-0DB4414158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4314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B5B3A71-252E-BB41-AABA-BE0AC50B74E3}"/>
              </a:ext>
            </a:extLst>
          </p:cNvPr>
          <p:cNvSpPr/>
          <p:nvPr userDrawn="1"/>
        </p:nvSpPr>
        <p:spPr>
          <a:xfrm rot="10800000">
            <a:off x="-2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99C37B-CADC-224E-AFF4-6F5D325F9CED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7934" y="295773"/>
            <a:ext cx="5495544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2019065"/>
            <a:ext cx="5498276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406400" y="1476768"/>
            <a:ext cx="71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A0FBEA-C105-AC49-830C-94C748A670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18522" y="419100"/>
            <a:ext cx="5495544" cy="5448300"/>
          </a:xfrm>
        </p:spPr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A11376-EE0E-454A-8528-A1A8B2FD9D25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60AE098-CC4F-1345-9B63-F539B3AC2A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7D770BF-1C25-444D-A9EC-565FA0F00C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75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518CE1-0D5F-1C42-9A3E-10D40306BD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2999"/>
            <a:ext cx="12192000" cy="5084065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F793A9-ACD0-8144-BA76-AC9911BA49FB}"/>
              </a:ext>
            </a:extLst>
          </p:cNvPr>
          <p:cNvSpPr/>
          <p:nvPr userDrawn="1"/>
        </p:nvSpPr>
        <p:spPr>
          <a:xfrm>
            <a:off x="0" y="-1"/>
            <a:ext cx="12192000" cy="11430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E3B808-8450-C749-BE34-83F3433544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49CBB3-A058-9248-905D-0684034A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A1FA9E0-A75C-1C46-AB6F-6A5E7D665B54}"/>
              </a:ext>
            </a:extLst>
          </p:cNvPr>
          <p:cNvCxnSpPr/>
          <p:nvPr userDrawn="1"/>
        </p:nvCxnSpPr>
        <p:spPr>
          <a:xfrm>
            <a:off x="406400" y="989880"/>
            <a:ext cx="71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1445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62C4270-C58C-C940-B0EF-3FBEAD7572B5}"/>
              </a:ext>
            </a:extLst>
          </p:cNvPr>
          <p:cNvSpPr/>
          <p:nvPr userDrawn="1"/>
        </p:nvSpPr>
        <p:spPr>
          <a:xfrm rot="10800000">
            <a:off x="0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7AD48D7-EAA2-964B-A120-85C67653E646}"/>
              </a:ext>
            </a:extLst>
          </p:cNvPr>
          <p:cNvCxnSpPr/>
          <p:nvPr userDrawn="1"/>
        </p:nvCxnSpPr>
        <p:spPr>
          <a:xfrm>
            <a:off x="406402" y="989880"/>
            <a:ext cx="71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518CE1-0D5F-1C42-9A3E-10D40306BD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12192000" cy="5714999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632447-B762-F14C-9D91-BE4817800ADD}"/>
              </a:ext>
            </a:extLst>
          </p:cNvPr>
          <p:cNvSpPr/>
          <p:nvPr userDrawn="1"/>
        </p:nvSpPr>
        <p:spPr>
          <a:xfrm>
            <a:off x="0" y="-1"/>
            <a:ext cx="12192000" cy="1143001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49CBB3-A058-9248-905D-0684034A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3EF7B8B-DC7E-A14C-8B53-C948B4015EC6}"/>
              </a:ext>
            </a:extLst>
          </p:cNvPr>
          <p:cNvCxnSpPr/>
          <p:nvPr userDrawn="1"/>
        </p:nvCxnSpPr>
        <p:spPr>
          <a:xfrm>
            <a:off x="406400" y="989880"/>
            <a:ext cx="71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452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2DB36-0E37-3E4F-846E-FFE754041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11647366" cy="6492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CB7B1-BD73-384F-B626-099E8AB1C16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277934" y="1535081"/>
            <a:ext cx="5641848" cy="43323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7BAA05-1B10-1D4A-BBC2-304E5EEDA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75268" y="1535081"/>
            <a:ext cx="5638800" cy="43323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0DD411A-1AC0-4C4B-B7F9-D6B8D5E7DF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743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nten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46EA6-B167-1647-B82D-DC3F21AF8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525187-523C-DC4E-B373-33ABFAF3AC5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77934" y="1361863"/>
            <a:ext cx="5641848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5F897F-8F77-C642-9F94-C50E3197BAF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77934" y="2185775"/>
            <a:ext cx="5641848" cy="36816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00E7DB-782E-2C45-8167-CDD0EA86BAD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83452" y="1361863"/>
            <a:ext cx="5641848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B53DB2-837A-1E41-952E-52B252EFBAD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83452" y="2185775"/>
            <a:ext cx="5641848" cy="36816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AC63D21-C33D-9E4F-9EDB-EE6548FFC5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6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03C40-DDF3-1B4D-8096-0CB457987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61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03C40-DDF3-1B4D-8096-0CB457987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430D756-47CB-0E43-B9CD-A7BE8386C3D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0" y="2005584"/>
            <a:ext cx="3200400" cy="3140075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 body body body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</a:t>
            </a:r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6B29F451-CE5A-EB40-A282-04773C4C957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2011680"/>
            <a:ext cx="3200400" cy="3140075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 body body body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15B99DB-285A-9F48-94ED-A7E37351D0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" y="1981200"/>
            <a:ext cx="3200400" cy="3140075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 body body body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</a:t>
            </a:r>
            <a:endParaRPr lang="en-US" dirty="0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6DD56EEB-5E1A-FC41-9BDC-6104C8A266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362200"/>
            <a:ext cx="2743200" cy="304800"/>
          </a:xfrm>
          <a:prstGeom prst="rect">
            <a:avLst/>
          </a:prstGeom>
        </p:spPr>
        <p:txBody>
          <a:bodyPr tIns="0" bIns="0" anchor="b"/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002BAA5A-C66E-AB4A-ABA6-ECB4D62095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2362200"/>
            <a:ext cx="2743200" cy="304800"/>
          </a:xfrm>
          <a:prstGeom prst="rect">
            <a:avLst/>
          </a:prstGeom>
        </p:spPr>
        <p:txBody>
          <a:bodyPr tIns="0" bIns="0" anchor="b"/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D0E545A-1D40-EE41-8064-5928222E71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2362200"/>
            <a:ext cx="2743200" cy="304800"/>
          </a:xfrm>
          <a:prstGeom prst="rect">
            <a:avLst/>
          </a:prstGeom>
        </p:spPr>
        <p:txBody>
          <a:bodyPr tIns="0" bIns="0" anchor="b"/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29339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1687E99-5CDB-0B44-A02C-579184AD0956}"/>
              </a:ext>
            </a:extLst>
          </p:cNvPr>
          <p:cNvSpPr/>
          <p:nvPr userDrawn="1"/>
        </p:nvSpPr>
        <p:spPr>
          <a:xfrm>
            <a:off x="-12192" y="6212926"/>
            <a:ext cx="12216384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4A0C571-507B-A14B-B259-16E2AE779A2A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F759B73-2926-1243-8C54-9F81CC4FEE3B}"/>
              </a:ext>
            </a:extLst>
          </p:cNvPr>
          <p:cNvSpPr/>
          <p:nvPr userDrawn="1"/>
        </p:nvSpPr>
        <p:spPr>
          <a:xfrm>
            <a:off x="3815398" y="1066800"/>
            <a:ext cx="6509702" cy="427399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1195FD5-F90D-6E48-BA95-14C70423FB2C}"/>
              </a:ext>
            </a:extLst>
          </p:cNvPr>
          <p:cNvSpPr/>
          <p:nvPr userDrawn="1"/>
        </p:nvSpPr>
        <p:spPr>
          <a:xfrm>
            <a:off x="1866900" y="1600200"/>
            <a:ext cx="3111498" cy="3159346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Picture Placeholder 14">
            <a:extLst>
              <a:ext uri="{FF2B5EF4-FFF2-40B4-BE49-F238E27FC236}">
                <a16:creationId xmlns:a16="http://schemas.microsoft.com/office/drawing/2014/main" id="{855AF2D4-8C7C-2849-A0D6-D449E513C6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66900" y="1600200"/>
            <a:ext cx="3111500" cy="31593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Text Placeholder 22">
            <a:extLst>
              <a:ext uri="{FF2B5EF4-FFF2-40B4-BE49-F238E27FC236}">
                <a16:creationId xmlns:a16="http://schemas.microsoft.com/office/drawing/2014/main" id="{6041B4C2-28F5-0E43-84A3-1E98A479E8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8400" y="2839928"/>
            <a:ext cx="5346700" cy="457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defRPr>
            </a:lvl2pPr>
            <a:lvl3pPr marL="9144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First &amp; Last Name</a:t>
            </a:r>
          </a:p>
        </p:txBody>
      </p:sp>
      <p:sp>
        <p:nvSpPr>
          <p:cNvPr id="18" name="Text Placeholder 22">
            <a:extLst>
              <a:ext uri="{FF2B5EF4-FFF2-40B4-BE49-F238E27FC236}">
                <a16:creationId xmlns:a16="http://schemas.microsoft.com/office/drawing/2014/main" id="{0AD2906D-80B8-9F47-ACC6-2080574562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78400" y="3352800"/>
            <a:ext cx="5346700" cy="381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 b="0" i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defRPr>
            </a:lvl2pPr>
            <a:lvl3pPr marL="9144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Slide Number Placeholder 14">
            <a:extLst>
              <a:ext uri="{FF2B5EF4-FFF2-40B4-BE49-F238E27FC236}">
                <a16:creationId xmlns:a16="http://schemas.microsoft.com/office/drawing/2014/main" id="{DC11E212-7825-724C-8277-76300A33F4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9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Picture Placeholder 14">
            <a:extLst>
              <a:ext uri="{FF2B5EF4-FFF2-40B4-BE49-F238E27FC236}">
                <a16:creationId xmlns:a16="http://schemas.microsoft.com/office/drawing/2014/main" id="{4779427A-781D-EA42-927E-C82F77CBE2D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928245" y="1953118"/>
            <a:ext cx="2335511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52CCDFF2-698A-B84A-9762-F0746F91F6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22310" y="4024190"/>
            <a:ext cx="2347380" cy="1365954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D02BB8-6D7A-2046-9515-B3821248853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88879" y="4244697"/>
            <a:ext cx="2014242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9144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37" name="Picture Placeholder 14">
            <a:extLst>
              <a:ext uri="{FF2B5EF4-FFF2-40B4-BE49-F238E27FC236}">
                <a16:creationId xmlns:a16="http://schemas.microsoft.com/office/drawing/2014/main" id="{9E49D0A7-C905-EA43-9A2D-DB9AF470A35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490460" y="1953118"/>
            <a:ext cx="2335511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408DC2C2-0C1A-0549-8DFD-B5846E86F5D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84525" y="4024190"/>
            <a:ext cx="2347380" cy="1365954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157D76DD-6800-C546-A701-88D8621EFDF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51094" y="4244697"/>
            <a:ext cx="2014242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9144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40" name="Picture Placeholder 14">
            <a:extLst>
              <a:ext uri="{FF2B5EF4-FFF2-40B4-BE49-F238E27FC236}">
                <a16:creationId xmlns:a16="http://schemas.microsoft.com/office/drawing/2014/main" id="{206F4037-ACDA-D545-AE97-19BCD24A558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360095" y="1953118"/>
            <a:ext cx="2335511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7ED6EB13-4202-404D-8380-863765DE4E5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354160" y="4024190"/>
            <a:ext cx="2347380" cy="1365954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BDA54CC0-1DB6-1C4B-A1E7-741749ED3F4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20729" y="4244697"/>
            <a:ext cx="2014242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9144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12" name="Slide Number Placeholder 14">
            <a:extLst>
              <a:ext uri="{FF2B5EF4-FFF2-40B4-BE49-F238E27FC236}">
                <a16:creationId xmlns:a16="http://schemas.microsoft.com/office/drawing/2014/main" id="{11A01E17-D85A-D046-9C02-D8AE0D756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205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365278B8-008E-F549-82E1-0C807CDEB612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oastmasters International">
            <a:extLst>
              <a:ext uri="{FF2B5EF4-FFF2-40B4-BE49-F238E27FC236}">
                <a16:creationId xmlns:a16="http://schemas.microsoft.com/office/drawing/2014/main" id="{C1B32BEE-8B31-7C45-8A6B-9A022FF6895A}"/>
              </a:ext>
            </a:extLst>
          </p:cNvPr>
          <p:cNvPicPr>
            <a:picLocks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D39BE9D-B1D3-564A-82E1-F35C8A6D2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2316" y="1598532"/>
            <a:ext cx="11647368" cy="4269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F782093C-5F6F-DB4E-8069-C0C7B9902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2" y="295773"/>
            <a:ext cx="11647367" cy="645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3472CA6-F87F-A14B-8F68-9F82D1D881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A9D0EE2-196A-704E-B498-12C51A4ABFD0}"/>
              </a:ext>
            </a:extLst>
          </p:cNvPr>
          <p:cNvCxnSpPr/>
          <p:nvPr userDrawn="1"/>
        </p:nvCxnSpPr>
        <p:spPr>
          <a:xfrm>
            <a:off x="406400" y="989880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89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52" r:id="rId4"/>
    <p:sldLayoutId id="2147483653" r:id="rId5"/>
    <p:sldLayoutId id="2147483654" r:id="rId6"/>
    <p:sldLayoutId id="2147483687" r:id="rId7"/>
    <p:sldLayoutId id="2147483689" r:id="rId8"/>
    <p:sldLayoutId id="2147483690" r:id="rId9"/>
    <p:sldLayoutId id="2147483661" r:id="rId10"/>
    <p:sldLayoutId id="2147483663" r:id="rId11"/>
    <p:sldLayoutId id="2147483666" r:id="rId12"/>
    <p:sldLayoutId id="2147483660" r:id="rId13"/>
    <p:sldLayoutId id="2147483664" r:id="rId14"/>
    <p:sldLayoutId id="2147483667" r:id="rId15"/>
    <p:sldLayoutId id="2147483658" r:id="rId16"/>
    <p:sldLayoutId id="2147483659" r:id="rId17"/>
    <p:sldLayoutId id="2147483670" r:id="rId18"/>
  </p:sldLayoutIdLs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anose="020B0604020202020204" pitchFamily="34" charset="0"/>
        <a:buNone/>
        <a:defRPr sz="3600" b="1" kern="1200">
          <a:solidFill>
            <a:srgbClr val="33333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40" userDrawn="1">
          <p15:clr>
            <a:srgbClr val="F26B43"/>
          </p15:clr>
        </p15:guide>
        <p15:guide id="3" pos="7440" userDrawn="1">
          <p15:clr>
            <a:srgbClr val="F26B43"/>
          </p15:clr>
        </p15:guide>
        <p15:guide id="4" orient="horz" pos="264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orient="horz" pos="1008" userDrawn="1">
          <p15:clr>
            <a:srgbClr val="F26B43"/>
          </p15:clr>
        </p15:guide>
        <p15:guide id="7" pos="168" userDrawn="1">
          <p15:clr>
            <a:srgbClr val="F26B43"/>
          </p15:clr>
        </p15:guide>
        <p15:guide id="8" pos="7512" userDrawn="1">
          <p15:clr>
            <a:srgbClr val="F26B43"/>
          </p15:clr>
        </p15:guide>
        <p15:guide id="9" orient="horz" pos="3768" userDrawn="1">
          <p15:clr>
            <a:srgbClr val="F26B43"/>
          </p15:clr>
        </p15:guide>
        <p15:guide id="10" orient="horz" pos="369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B0797D9-27CF-7B4D-9790-D869C58F3F42}"/>
              </a:ext>
            </a:extLst>
          </p:cNvPr>
          <p:cNvSpPr/>
          <p:nvPr userDrawn="1"/>
        </p:nvSpPr>
        <p:spPr>
          <a:xfrm rot="10800000">
            <a:off x="-2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65278B8-008E-F549-82E1-0C807CDEB612}"/>
              </a:ext>
            </a:extLst>
          </p:cNvPr>
          <p:cNvSpPr/>
          <p:nvPr userDrawn="1"/>
        </p:nvSpPr>
        <p:spPr>
          <a:xfrm>
            <a:off x="-2" y="6212926"/>
            <a:ext cx="12192001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D39BE9D-B1D3-564A-82E1-F35C8A6D2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2316" y="1598532"/>
            <a:ext cx="11647368" cy="4269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F782093C-5F6F-DB4E-8069-C0C7B9902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2" y="295773"/>
            <a:ext cx="11647367" cy="645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3472CA6-F87F-A14B-8F68-9F82D1D881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A9D0EE2-196A-704E-B498-12C51A4ABFD0}"/>
              </a:ext>
            </a:extLst>
          </p:cNvPr>
          <p:cNvCxnSpPr/>
          <p:nvPr userDrawn="1"/>
        </p:nvCxnSpPr>
        <p:spPr>
          <a:xfrm>
            <a:off x="406400" y="989880"/>
            <a:ext cx="71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44D54578-5BB9-2145-AEC0-3E09AB82C02E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796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88" r:id="rId7"/>
    <p:sldLayoutId id="2147483692" r:id="rId8"/>
    <p:sldLayoutId id="2147483691" r:id="rId9"/>
    <p:sldLayoutId id="2147483678" r:id="rId10"/>
    <p:sldLayoutId id="2147483679" r:id="rId11"/>
    <p:sldLayoutId id="2147483681" r:id="rId12"/>
    <p:sldLayoutId id="2147483682" r:id="rId13"/>
    <p:sldLayoutId id="2147483684" r:id="rId14"/>
    <p:sldLayoutId id="2147483685" r:id="rId15"/>
    <p:sldLayoutId id="2147483686" r:id="rId16"/>
  </p:sldLayoutIdLs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anose="020B0604020202020204" pitchFamily="34" charset="0"/>
        <a:buNone/>
        <a:defRPr sz="3600" b="1" kern="1200">
          <a:solidFill>
            <a:srgbClr val="FEEE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40">
          <p15:clr>
            <a:srgbClr val="F26B43"/>
          </p15:clr>
        </p15:guide>
        <p15:guide id="3" pos="7440">
          <p15:clr>
            <a:srgbClr val="F26B43"/>
          </p15:clr>
        </p15:guide>
        <p15:guide id="4" orient="horz" pos="264">
          <p15:clr>
            <a:srgbClr val="F26B43"/>
          </p15:clr>
        </p15:guide>
        <p15:guide id="5" pos="3840">
          <p15:clr>
            <a:srgbClr val="F26B43"/>
          </p15:clr>
        </p15:guide>
        <p15:guide id="6" orient="horz" pos="1008">
          <p15:clr>
            <a:srgbClr val="F26B43"/>
          </p15:clr>
        </p15:guide>
        <p15:guide id="7" pos="168">
          <p15:clr>
            <a:srgbClr val="F26B43"/>
          </p15:clr>
        </p15:guide>
        <p15:guide id="8" pos="7512">
          <p15:clr>
            <a:srgbClr val="F26B43"/>
          </p15:clr>
        </p15:guide>
        <p15:guide id="9" orient="horz" pos="3768">
          <p15:clr>
            <a:srgbClr val="F26B43"/>
          </p15:clr>
        </p15:guide>
        <p15:guide id="10" orient="horz" pos="36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360F2-0FDA-C44C-8AC9-154C3EAE0E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Moments of Truth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838710-F1A1-3E48-AC35-A7B4FF5927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Successful Club Series</a:t>
            </a:r>
          </a:p>
        </p:txBody>
      </p:sp>
    </p:spTree>
    <p:extLst>
      <p:ext uri="{BB962C8B-B14F-4D97-AF65-F5344CB8AC3E}">
        <p14:creationId xmlns:p14="http://schemas.microsoft.com/office/powerpoint/2010/main" val="933757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92D1A-A479-C34D-A028-AA1DADE92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Your Club Meet Standards?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32E31-712D-594A-87EB-E35C7279A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First impressions</a:t>
            </a:r>
          </a:p>
          <a:p>
            <a:pPr>
              <a:spcBef>
                <a:spcPts val="1200"/>
              </a:spcBef>
            </a:pPr>
            <a:r>
              <a:rPr lang="en-US" dirty="0"/>
              <a:t>Membership orientation</a:t>
            </a:r>
          </a:p>
          <a:p>
            <a:pPr>
              <a:spcBef>
                <a:spcPts val="1200"/>
              </a:spcBef>
            </a:pPr>
            <a:r>
              <a:rPr lang="en-US" dirty="0"/>
              <a:t>Fellowship, variety, and communication</a:t>
            </a:r>
          </a:p>
          <a:p>
            <a:pPr>
              <a:spcBef>
                <a:spcPts val="1200"/>
              </a:spcBef>
            </a:pPr>
            <a:r>
              <a:rPr lang="en-US" dirty="0"/>
              <a:t>Program planning and meeting organization</a:t>
            </a:r>
          </a:p>
          <a:p>
            <a:pPr>
              <a:spcBef>
                <a:spcPts val="1200"/>
              </a:spcBef>
            </a:pPr>
            <a:r>
              <a:rPr lang="en-US" dirty="0"/>
              <a:t>Membership strength</a:t>
            </a:r>
          </a:p>
          <a:p>
            <a:pPr>
              <a:spcBef>
                <a:spcPts val="1200"/>
              </a:spcBef>
            </a:pPr>
            <a:r>
              <a:rPr lang="en-US" dirty="0"/>
              <a:t>Achievement recognition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857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AB189A0-7F44-9E4C-9B5B-34FD8B52055F}"/>
              </a:ext>
            </a:extLst>
          </p:cNvPr>
          <p:cNvSpPr txBox="1">
            <a:spLocks/>
          </p:cNvSpPr>
          <p:nvPr/>
        </p:nvSpPr>
        <p:spPr>
          <a:xfrm>
            <a:off x="1257300" y="2077194"/>
            <a:ext cx="9677400" cy="24252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4500" b="1" i="1" kern="0" dirty="0">
                <a:solidFill>
                  <a:srgbClr val="333333"/>
                </a:solidFill>
                <a:latin typeface="Myriad Pro" panose="020B0503030403020204" pitchFamily="34" charset="0"/>
                <a:ea typeface="ヒラギノ角ゴ Pro W3" charset="0"/>
                <a:cs typeface="Arial" charset="0"/>
              </a:rPr>
              <a:t>You never get a 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4500" b="1" i="1" kern="0" dirty="0">
                <a:solidFill>
                  <a:srgbClr val="333333"/>
                </a:solidFill>
                <a:latin typeface="Myriad Pro" panose="020B0503030403020204" pitchFamily="34" charset="0"/>
                <a:ea typeface="ヒラギノ角ゴ Pro W3" charset="0"/>
                <a:cs typeface="Arial" charset="0"/>
              </a:rPr>
              <a:t>second chance to make 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4500" b="1" i="1" kern="0" dirty="0">
                <a:solidFill>
                  <a:srgbClr val="333333"/>
                </a:solidFill>
                <a:latin typeface="Myriad Pro" panose="020B0503030403020204" pitchFamily="34" charset="0"/>
                <a:ea typeface="ヒラギノ角ゴ Pro W3" charset="0"/>
                <a:cs typeface="Arial" charset="0"/>
              </a:rPr>
              <a:t>a first impression.</a:t>
            </a:r>
          </a:p>
        </p:txBody>
      </p:sp>
    </p:spTree>
    <p:extLst>
      <p:ext uri="{BB962C8B-B14F-4D97-AF65-F5344CB8AC3E}">
        <p14:creationId xmlns:p14="http://schemas.microsoft.com/office/powerpoint/2010/main" val="347912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92D1A-A479-C34D-A028-AA1DADE92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Moments of Truth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32E31-712D-594A-87EB-E35C7279AE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934" y="1520042"/>
            <a:ext cx="11509876" cy="435824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moment of truth is an episode where a person comes in contact with any aspect of the Toastmasters experience and forms an impression of a club’s quality and service.</a:t>
            </a:r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978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92D1A-A479-C34D-A028-AA1DADE92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Toastmasters’  Moments of Truth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32E31-712D-594A-87EB-E35C7279A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First impressions</a:t>
            </a:r>
          </a:p>
          <a:p>
            <a:pPr>
              <a:spcBef>
                <a:spcPts val="1200"/>
              </a:spcBef>
            </a:pPr>
            <a:r>
              <a:rPr lang="en-US" dirty="0"/>
              <a:t>Membership orientation</a:t>
            </a:r>
          </a:p>
          <a:p>
            <a:pPr>
              <a:spcBef>
                <a:spcPts val="1200"/>
              </a:spcBef>
            </a:pPr>
            <a:r>
              <a:rPr lang="en-US" dirty="0"/>
              <a:t>Fellowship, variety, and communication</a:t>
            </a:r>
          </a:p>
          <a:p>
            <a:pPr>
              <a:spcBef>
                <a:spcPts val="1200"/>
              </a:spcBef>
            </a:pPr>
            <a:r>
              <a:rPr lang="en-US" dirty="0"/>
              <a:t>Program planning and meeting organization</a:t>
            </a:r>
          </a:p>
          <a:p>
            <a:pPr>
              <a:spcBef>
                <a:spcPts val="1200"/>
              </a:spcBef>
            </a:pPr>
            <a:r>
              <a:rPr lang="en-US" dirty="0"/>
              <a:t>Membership strength</a:t>
            </a:r>
          </a:p>
          <a:p>
            <a:pPr>
              <a:spcBef>
                <a:spcPts val="1200"/>
              </a:spcBef>
            </a:pPr>
            <a:r>
              <a:rPr lang="en-US" dirty="0"/>
              <a:t>Achievement recognition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674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92D1A-A479-C34D-A028-AA1DADE92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Impressions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32E31-712D-594A-87EB-E35C7279A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Guests greeted warmly and introduced to officers and members</a:t>
            </a:r>
          </a:p>
          <a:p>
            <a:pPr>
              <a:spcBef>
                <a:spcPts val="1200"/>
              </a:spcBef>
            </a:pPr>
            <a:r>
              <a:rPr lang="en-US" dirty="0"/>
              <a:t>Guest book and name tags provided</a:t>
            </a:r>
          </a:p>
          <a:p>
            <a:pPr>
              <a:spcBef>
                <a:spcPts val="1200"/>
              </a:spcBef>
            </a:pPr>
            <a:r>
              <a:rPr lang="en-US" dirty="0"/>
              <a:t>Professionally arranged meeting room</a:t>
            </a:r>
          </a:p>
          <a:p>
            <a:pPr>
              <a:spcBef>
                <a:spcPts val="1200"/>
              </a:spcBef>
            </a:pPr>
            <a:r>
              <a:rPr lang="en-US" dirty="0"/>
              <a:t>Convenient meeting location</a:t>
            </a:r>
          </a:p>
          <a:p>
            <a:pPr>
              <a:spcBef>
                <a:spcPts val="1200"/>
              </a:spcBef>
            </a:pPr>
            <a:r>
              <a:rPr lang="en-US" dirty="0"/>
              <a:t>Guests invited to address the club</a:t>
            </a:r>
          </a:p>
          <a:p>
            <a:pPr>
              <a:spcBef>
                <a:spcPts val="1200"/>
              </a:spcBef>
            </a:pPr>
            <a:r>
              <a:rPr lang="en-US" dirty="0"/>
              <a:t>Guests invited to join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96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92D1A-A479-C34D-A028-AA1DADE92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Membership Orientation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32E31-712D-594A-87EB-E35C7279A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Formal induction, including presentation of pin</a:t>
            </a:r>
          </a:p>
          <a:p>
            <a:pPr>
              <a:spcBef>
                <a:spcPts val="1200"/>
              </a:spcBef>
            </a:pPr>
            <a:r>
              <a:rPr lang="en-US" dirty="0"/>
              <a:t>Assignment of mentor</a:t>
            </a:r>
          </a:p>
          <a:p>
            <a:pPr>
              <a:spcBef>
                <a:spcPts val="1200"/>
              </a:spcBef>
            </a:pPr>
            <a:r>
              <a:rPr lang="en-US" dirty="0"/>
              <a:t>Education programs and recognition system discussed</a:t>
            </a:r>
          </a:p>
          <a:p>
            <a:pPr>
              <a:spcBef>
                <a:spcPts val="1200"/>
              </a:spcBef>
            </a:pPr>
            <a:r>
              <a:rPr lang="en-US" dirty="0"/>
              <a:t>Learning needs assessed</a:t>
            </a:r>
          </a:p>
          <a:p>
            <a:pPr>
              <a:spcBef>
                <a:spcPts val="1200"/>
              </a:spcBef>
            </a:pPr>
            <a:r>
              <a:rPr lang="en-US" dirty="0"/>
              <a:t>Discussed accommodations for members with disabilities </a:t>
            </a:r>
          </a:p>
          <a:p>
            <a:pPr>
              <a:spcBef>
                <a:spcPts val="1200"/>
              </a:spcBef>
            </a:pPr>
            <a:r>
              <a:rPr lang="en-US" dirty="0"/>
              <a:t>Speaking role(s) assigned</a:t>
            </a:r>
          </a:p>
          <a:p>
            <a:pPr>
              <a:spcBef>
                <a:spcPts val="1200"/>
              </a:spcBef>
            </a:pPr>
            <a:r>
              <a:rPr lang="en-US" dirty="0"/>
              <a:t>Member involved in club activities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212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92D1A-A479-C34D-A028-AA1DADE92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Fellowship, Variety, and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32E31-712D-594A-87EB-E35C7279A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Guests greeted warmly</a:t>
            </a:r>
          </a:p>
          <a:p>
            <a:pPr>
              <a:spcBef>
                <a:spcPts val="1200"/>
              </a:spcBef>
            </a:pPr>
            <a:r>
              <a:rPr lang="en-US" dirty="0"/>
              <a:t>Enjoyable, educational meetings</a:t>
            </a:r>
          </a:p>
          <a:p>
            <a:pPr>
              <a:spcBef>
                <a:spcPts val="1200"/>
              </a:spcBef>
            </a:pPr>
            <a:r>
              <a:rPr lang="en-US" dirty="0"/>
              <a:t>Regularly-scheduled social events</a:t>
            </a:r>
          </a:p>
          <a:p>
            <a:pPr>
              <a:spcBef>
                <a:spcPts val="1200"/>
              </a:spcBef>
            </a:pPr>
            <a:r>
              <a:rPr lang="en-US" dirty="0"/>
              <a:t>Participation in Area, District, and International events</a:t>
            </a:r>
          </a:p>
          <a:p>
            <a:pPr>
              <a:spcBef>
                <a:spcPts val="1200"/>
              </a:spcBef>
            </a:pPr>
            <a:r>
              <a:rPr lang="en-US" dirty="0"/>
              <a:t>Inter-club events</a:t>
            </a:r>
          </a:p>
          <a:p>
            <a:pPr>
              <a:spcBef>
                <a:spcPts val="1200"/>
              </a:spcBef>
            </a:pPr>
            <a:r>
              <a:rPr lang="en-US" dirty="0"/>
              <a:t>Club newsletter and/or website–updated regularly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697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92D1A-A479-C34D-A028-AA1DADE92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Planning and Meeting Organization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32E31-712D-594A-87EB-E35C7279A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Program and agenda publicized in advance</a:t>
            </a:r>
          </a:p>
          <a:p>
            <a:pPr>
              <a:spcBef>
                <a:spcPts val="1200"/>
              </a:spcBef>
            </a:pPr>
            <a:r>
              <a:rPr lang="en-US" dirty="0"/>
              <a:t>Members are prepared to carry out all program assignments</a:t>
            </a:r>
          </a:p>
          <a:p>
            <a:r>
              <a:rPr lang="en-US" dirty="0"/>
              <a:t>All projects are </a:t>
            </a:r>
            <a:r>
              <a:rPr lang="en-US"/>
              <a:t>from Pathways</a:t>
            </a:r>
          </a:p>
          <a:p>
            <a:r>
              <a:rPr lang="en-US"/>
              <a:t>Meetings </a:t>
            </a:r>
            <a:r>
              <a:rPr lang="en-US" dirty="0"/>
              <a:t>begin and end on time</a:t>
            </a:r>
          </a:p>
          <a:p>
            <a:pPr>
              <a:spcBef>
                <a:spcPts val="1200"/>
              </a:spcBef>
            </a:pPr>
            <a:r>
              <a:rPr lang="en-US" dirty="0"/>
              <a:t>Creative Table Topics™ and activities</a:t>
            </a:r>
          </a:p>
          <a:p>
            <a:pPr>
              <a:spcBef>
                <a:spcPts val="1200"/>
              </a:spcBef>
            </a:pPr>
            <a:r>
              <a:rPr lang="en-US" dirty="0"/>
              <a:t>Positive and helpful evaluations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779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92D1A-A479-C34D-A028-AA1DADE92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Membership Strength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32E31-712D-594A-87EB-E35C7279A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Club has 20 or more members</a:t>
            </a:r>
          </a:p>
          <a:p>
            <a:pPr>
              <a:spcBef>
                <a:spcPts val="1200"/>
              </a:spcBef>
            </a:pPr>
            <a:r>
              <a:rPr lang="en-US" dirty="0"/>
              <a:t>Members are retained</a:t>
            </a:r>
          </a:p>
          <a:p>
            <a:pPr>
              <a:spcBef>
                <a:spcPts val="1200"/>
              </a:spcBef>
            </a:pPr>
            <a:r>
              <a:rPr lang="en-US" dirty="0"/>
              <a:t>Promotion in club’s organization or community</a:t>
            </a:r>
          </a:p>
          <a:p>
            <a:pPr>
              <a:spcBef>
                <a:spcPts val="1200"/>
              </a:spcBef>
            </a:pPr>
            <a:r>
              <a:rPr lang="en-US" dirty="0"/>
              <a:t>Club programs are varied and exciting</a:t>
            </a:r>
          </a:p>
          <a:p>
            <a:pPr>
              <a:spcBef>
                <a:spcPts val="1200"/>
              </a:spcBef>
            </a:pPr>
            <a:r>
              <a:rPr lang="en-US" dirty="0"/>
              <a:t>Toastmasters sponsoring new members are recognized</a:t>
            </a:r>
          </a:p>
          <a:p>
            <a:pPr>
              <a:spcBef>
                <a:spcPts val="1200"/>
              </a:spcBef>
            </a:pPr>
            <a:r>
              <a:rPr lang="en-US" dirty="0"/>
              <a:t>Regular membership-building programs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991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92D1A-A479-C34D-A028-AA1DADE92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Achievement Recognition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32E31-712D-594A-87EB-E35C7279A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Award applications immediately submitted to World Headquarters</a:t>
            </a:r>
          </a:p>
          <a:p>
            <a:pPr>
              <a:spcBef>
                <a:spcPts val="1200"/>
              </a:spcBef>
            </a:pPr>
            <a:r>
              <a:rPr lang="en-US" dirty="0"/>
              <a:t>Progress chart displayed and maintained</a:t>
            </a:r>
          </a:p>
          <a:p>
            <a:pPr>
              <a:spcBef>
                <a:spcPts val="1200"/>
              </a:spcBef>
            </a:pPr>
            <a:r>
              <a:rPr lang="en-US" dirty="0"/>
              <a:t>Member achievements recognized with ceremony</a:t>
            </a:r>
          </a:p>
          <a:p>
            <a:pPr>
              <a:spcBef>
                <a:spcPts val="1200"/>
              </a:spcBef>
            </a:pPr>
            <a:r>
              <a:rPr lang="en-US" dirty="0"/>
              <a:t>Club, District, and International leaders recognized</a:t>
            </a:r>
          </a:p>
          <a:p>
            <a:pPr>
              <a:spcBef>
                <a:spcPts val="1200"/>
              </a:spcBef>
            </a:pPr>
            <a:r>
              <a:rPr lang="en-US" dirty="0"/>
              <a:t>Club and member achievements publicized</a:t>
            </a:r>
          </a:p>
          <a:p>
            <a:pPr>
              <a:spcBef>
                <a:spcPts val="1200"/>
              </a:spcBef>
            </a:pPr>
            <a:r>
              <a:rPr lang="en-US" dirty="0"/>
              <a:t>DCP used for planning and recognition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170733"/>
      </p:ext>
    </p:extLst>
  </p:cSld>
  <p:clrMapOvr>
    <a:masterClrMapping/>
  </p:clrMapOvr>
</p:sld>
</file>

<file path=ppt/theme/theme1.xml><?xml version="1.0" encoding="utf-8"?>
<a:theme xmlns:a="http://schemas.openxmlformats.org/drawingml/2006/main" name="Toastmasters Theme Light Mode">
  <a:themeElements>
    <a:clrScheme name="Toastmasters">
      <a:dk1>
        <a:srgbClr val="333333"/>
      </a:dk1>
      <a:lt1>
        <a:srgbClr val="FFFFFF"/>
      </a:lt1>
      <a:dk2>
        <a:srgbClr val="012838"/>
      </a:dk2>
      <a:lt2>
        <a:srgbClr val="F5F5F5"/>
      </a:lt2>
      <a:accent1>
        <a:srgbClr val="B3C3D3"/>
      </a:accent1>
      <a:accent2>
        <a:srgbClr val="7B98B2"/>
      </a:accent2>
      <a:accent3>
        <a:srgbClr val="497593"/>
      </a:accent3>
      <a:accent4>
        <a:srgbClr val="0B5879"/>
      </a:accent4>
      <a:accent5>
        <a:srgbClr val="004061"/>
      </a:accent5>
      <a:accent6>
        <a:srgbClr val="004165"/>
      </a:accent6>
      <a:hlink>
        <a:srgbClr val="0248C2"/>
      </a:hlink>
      <a:folHlink>
        <a:srgbClr val="0248C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14-PowerpoitTemplate16X9" id="{96063725-7E05-C44F-8890-68DF93CBD323}" vid="{16414037-9159-2E40-A0DB-93289D8BE62A}"/>
    </a:ext>
  </a:extLst>
</a:theme>
</file>

<file path=ppt/theme/theme2.xml><?xml version="1.0" encoding="utf-8"?>
<a:theme xmlns:a="http://schemas.openxmlformats.org/drawingml/2006/main" name="Toastmasters Theme Dark Mode">
  <a:themeElements>
    <a:clrScheme name="Toastmasters">
      <a:dk1>
        <a:srgbClr val="333333"/>
      </a:dk1>
      <a:lt1>
        <a:srgbClr val="FFFFFF"/>
      </a:lt1>
      <a:dk2>
        <a:srgbClr val="012838"/>
      </a:dk2>
      <a:lt2>
        <a:srgbClr val="F5F5F5"/>
      </a:lt2>
      <a:accent1>
        <a:srgbClr val="B3C3D3"/>
      </a:accent1>
      <a:accent2>
        <a:srgbClr val="7B98B2"/>
      </a:accent2>
      <a:accent3>
        <a:srgbClr val="497593"/>
      </a:accent3>
      <a:accent4>
        <a:srgbClr val="0B5879"/>
      </a:accent4>
      <a:accent5>
        <a:srgbClr val="004061"/>
      </a:accent5>
      <a:accent6>
        <a:srgbClr val="004165"/>
      </a:accent6>
      <a:hlink>
        <a:srgbClr val="0248C2"/>
      </a:hlink>
      <a:folHlink>
        <a:srgbClr val="0248C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14-PowerpoitTemplate16X9" id="{96063725-7E05-C44F-8890-68DF93CBD323}" vid="{0545A7BE-8E6E-6643-95ED-113AE53B1E3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33FC7432FEF44984CF47768FA684E2" ma:contentTypeVersion="16" ma:contentTypeDescription="Create a new document." ma:contentTypeScope="" ma:versionID="1de7e9fe96c3498f50023b7a13209a04">
  <xsd:schema xmlns:xsd="http://www.w3.org/2001/XMLSchema" xmlns:xs="http://www.w3.org/2001/XMLSchema" xmlns:p="http://schemas.microsoft.com/office/2006/metadata/properties" xmlns:ns2="ac26ef01-b6c3-4572-8707-9c06d710cfd3" xmlns:ns3="21de3649-6b75-473d-bb68-2a9f59004b9d" targetNamespace="http://schemas.microsoft.com/office/2006/metadata/properties" ma:root="true" ma:fieldsID="f3f5007bbbfd80071f20480505c05bba" ns2:_="" ns3:_="">
    <xsd:import namespace="ac26ef01-b6c3-4572-8707-9c06d710cfd3"/>
    <xsd:import namespace="21de3649-6b75-473d-bb68-2a9f59004b9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26ef01-b6c3-4572-8707-9c06d710cf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23c1ae6-fb4c-46f0-9f45-decf50a530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de3649-6b75-473d-bb68-2a9f59004b9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e9da3d0-8424-4781-a302-42b917fc0bd2}" ma:internalName="TaxCatchAll" ma:showField="CatchAllData" ma:web="21de3649-6b75-473d-bb68-2a9f59004b9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1de3649-6b75-473d-bb68-2a9f59004b9d" xsi:nil="true"/>
    <lcf76f155ced4ddcb4097134ff3c332f xmlns="ac26ef01-b6c3-4572-8707-9c06d710cfd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5B21622-CC71-475D-9644-3CFAF6AA66F8}"/>
</file>

<file path=customXml/itemProps2.xml><?xml version="1.0" encoding="utf-8"?>
<ds:datastoreItem xmlns:ds="http://schemas.openxmlformats.org/officeDocument/2006/customXml" ds:itemID="{C4B58FFF-8EC5-4A04-A74C-BBCF9C997E50}"/>
</file>

<file path=customXml/itemProps3.xml><?xml version="1.0" encoding="utf-8"?>
<ds:datastoreItem xmlns:ds="http://schemas.openxmlformats.org/officeDocument/2006/customXml" ds:itemID="{AA0AD3FB-3ABF-4868-8BD2-7488B6A44ABD}"/>
</file>

<file path=docProps/app.xml><?xml version="1.0" encoding="utf-8"?>
<Properties xmlns="http://schemas.openxmlformats.org/officeDocument/2006/extended-properties" xmlns:vt="http://schemas.openxmlformats.org/officeDocument/2006/docPropsVTypes">
  <Template>Toastmasters Theme Light Mode</Template>
  <TotalTime>201</TotalTime>
  <Words>322</Words>
  <Application>Microsoft Macintosh PowerPoint</Application>
  <PresentationFormat>Widescreen</PresentationFormat>
  <Paragraphs>65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Myriad Pro</vt:lpstr>
      <vt:lpstr>Myriad Pro Semibold</vt:lpstr>
      <vt:lpstr>Toastmasters Theme Light Mode</vt:lpstr>
      <vt:lpstr>Toastmasters Theme Dark Mode</vt:lpstr>
      <vt:lpstr>Moments of Truth</vt:lpstr>
      <vt:lpstr>Moments of Truth</vt:lpstr>
      <vt:lpstr>Toastmasters’  Moments of Truth</vt:lpstr>
      <vt:lpstr>First Impressions</vt:lpstr>
      <vt:lpstr>Membership Orientation</vt:lpstr>
      <vt:lpstr>Fellowship, Variety, and Communication</vt:lpstr>
      <vt:lpstr>Program Planning and Meeting Organization</vt:lpstr>
      <vt:lpstr>Membership Strength</vt:lpstr>
      <vt:lpstr>Achievement Recognition</vt:lpstr>
      <vt:lpstr>Does Your Club Meet Standards?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Moments of Truth</dc:title>
  <dc:creator>Robert Ingram</dc:creator>
  <cp:lastModifiedBy>Robert Ingram</cp:lastModifiedBy>
  <cp:revision>5</cp:revision>
  <dcterms:created xsi:type="dcterms:W3CDTF">2020-09-03T18:23:49Z</dcterms:created>
  <dcterms:modified xsi:type="dcterms:W3CDTF">2020-09-18T15:50:23Z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0x0101000033FC7432FEF44984CF47768FA684E2</vt:lpwstr>
  </property>
</Properties>
</file>