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omments/modernComment_10E_0.xml" ContentType="application/vnd.ms-powerpoint.comments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9" r:id="rId14"/>
    <p:sldId id="270" r:id="rId15"/>
    <p:sldId id="268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ヒラギノ角ゴ Pro W3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ヒラギノ角ゴ Pro W3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ヒラギノ角ゴ Pro W3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ヒラギノ角ゴ Pro W3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ヒラギノ角ゴ Pro W3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" panose="02020603050405020304" pitchFamily="18" charset="0"/>
        <a:ea typeface="ヒラギノ角ゴ Pro W3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" panose="02020603050405020304" pitchFamily="18" charset="0"/>
        <a:ea typeface="ヒラギノ角ゴ Pro W3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" panose="02020603050405020304" pitchFamily="18" charset="0"/>
        <a:ea typeface="ヒラギノ角ゴ Pro W3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" panose="02020603050405020304" pitchFamily="18" charset="0"/>
        <a:ea typeface="ヒラギノ角ゴ Pro W3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D5E4B48-34B8-59C7-ED79-C29ECA0D28FE}" name="Kristen Henriksen" initials="KH" userId="S::KHenriksen@toastmasters.org::58f6fa20-f44a-4998-b435-8c2c460a2d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EDEF4E-59BB-4C67-AFC2-ED533FD6C7D1}" v="56" dt="2025-08-11T20:39:47.4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3"/>
    <p:restoredTop sz="94659"/>
  </p:normalViewPr>
  <p:slideViewPr>
    <p:cSldViewPr>
      <p:cViewPr varScale="1">
        <p:scale>
          <a:sx n="105" d="100"/>
          <a:sy n="105" d="100"/>
        </p:scale>
        <p:origin x="110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rena Clark" userId="f56365b3-f6c1-430d-8df6-889eae75adb7" providerId="ADAL" clId="{C7EDEF4E-59BB-4C67-AFC2-ED533FD6C7D1}"/>
    <pc:docChg chg="undo custSel modSld">
      <pc:chgData name="Lorena Clark" userId="f56365b3-f6c1-430d-8df6-889eae75adb7" providerId="ADAL" clId="{C7EDEF4E-59BB-4C67-AFC2-ED533FD6C7D1}" dt="2025-08-11T20:46:09.187" v="146" actId="14861"/>
      <pc:docMkLst>
        <pc:docMk/>
      </pc:docMkLst>
      <pc:sldChg chg="modSp">
        <pc:chgData name="Lorena Clark" userId="f56365b3-f6c1-430d-8df6-889eae75adb7" providerId="ADAL" clId="{C7EDEF4E-59BB-4C67-AFC2-ED533FD6C7D1}" dt="2025-08-11T20:34:38.905" v="68" actId="20577"/>
        <pc:sldMkLst>
          <pc:docMk/>
          <pc:sldMk cId="0" sldId="259"/>
        </pc:sldMkLst>
        <pc:spChg chg="mod">
          <ac:chgData name="Lorena Clark" userId="f56365b3-f6c1-430d-8df6-889eae75adb7" providerId="ADAL" clId="{C7EDEF4E-59BB-4C67-AFC2-ED533FD6C7D1}" dt="2025-08-11T20:34:38.905" v="68" actId="20577"/>
          <ac:spMkLst>
            <pc:docMk/>
            <pc:sldMk cId="0" sldId="259"/>
            <ac:spMk id="10243" creationId="{F9B3615A-D782-2C44-9A6C-0FF2F5D62A23}"/>
          </ac:spMkLst>
        </pc:spChg>
      </pc:sldChg>
      <pc:sldChg chg="addSp modSp modAnim">
        <pc:chgData name="Lorena Clark" userId="f56365b3-f6c1-430d-8df6-889eae75adb7" providerId="ADAL" clId="{C7EDEF4E-59BB-4C67-AFC2-ED533FD6C7D1}" dt="2025-08-11T20:36:34.773" v="102" actId="1036"/>
        <pc:sldMkLst>
          <pc:docMk/>
          <pc:sldMk cId="0" sldId="260"/>
        </pc:sldMkLst>
        <pc:spChg chg="add mod">
          <ac:chgData name="Lorena Clark" userId="f56365b3-f6c1-430d-8df6-889eae75adb7" providerId="ADAL" clId="{C7EDEF4E-59BB-4C67-AFC2-ED533FD6C7D1}" dt="2025-08-11T20:36:27.977" v="101" actId="14100"/>
          <ac:spMkLst>
            <pc:docMk/>
            <pc:sldMk cId="0" sldId="260"/>
            <ac:spMk id="2" creationId="{44049FFA-52D1-F208-D5DA-40A7D7EDCE52}"/>
          </ac:spMkLst>
        </pc:spChg>
        <pc:spChg chg="add mod">
          <ac:chgData name="Lorena Clark" userId="f56365b3-f6c1-430d-8df6-889eae75adb7" providerId="ADAL" clId="{C7EDEF4E-59BB-4C67-AFC2-ED533FD6C7D1}" dt="2025-08-11T20:36:20.746" v="99" actId="1076"/>
          <ac:spMkLst>
            <pc:docMk/>
            <pc:sldMk cId="0" sldId="260"/>
            <ac:spMk id="3" creationId="{6AB6BCB0-9EE0-67AC-5064-5BD9723EEAEB}"/>
          </ac:spMkLst>
        </pc:spChg>
        <pc:spChg chg="mod">
          <ac:chgData name="Lorena Clark" userId="f56365b3-f6c1-430d-8df6-889eae75adb7" providerId="ADAL" clId="{C7EDEF4E-59BB-4C67-AFC2-ED533FD6C7D1}" dt="2025-08-11T20:36:34.773" v="102" actId="1036"/>
          <ac:spMkLst>
            <pc:docMk/>
            <pc:sldMk cId="0" sldId="260"/>
            <ac:spMk id="11267" creationId="{646DAD32-916E-03FF-FFDC-E72612D5A2C2}"/>
          </ac:spMkLst>
        </pc:spChg>
      </pc:sldChg>
      <pc:sldChg chg="modSp">
        <pc:chgData name="Lorena Clark" userId="f56365b3-f6c1-430d-8df6-889eae75adb7" providerId="ADAL" clId="{C7EDEF4E-59BB-4C67-AFC2-ED533FD6C7D1}" dt="2025-08-11T20:36:44.715" v="103" actId="1076"/>
        <pc:sldMkLst>
          <pc:docMk/>
          <pc:sldMk cId="0" sldId="261"/>
        </pc:sldMkLst>
        <pc:spChg chg="mod">
          <ac:chgData name="Lorena Clark" userId="f56365b3-f6c1-430d-8df6-889eae75adb7" providerId="ADAL" clId="{C7EDEF4E-59BB-4C67-AFC2-ED533FD6C7D1}" dt="2025-08-11T20:36:44.715" v="103" actId="1076"/>
          <ac:spMkLst>
            <pc:docMk/>
            <pc:sldMk cId="0" sldId="261"/>
            <ac:spMk id="12291" creationId="{3816CD43-B6F0-4440-812C-3A0BCE8FD263}"/>
          </ac:spMkLst>
        </pc:spChg>
      </pc:sldChg>
      <pc:sldChg chg="addSp delSp modSp mod delAnim">
        <pc:chgData name="Lorena Clark" userId="f56365b3-f6c1-430d-8df6-889eae75adb7" providerId="ADAL" clId="{C7EDEF4E-59BB-4C67-AFC2-ED533FD6C7D1}" dt="2025-08-11T20:46:09.187" v="146" actId="14861"/>
        <pc:sldMkLst>
          <pc:docMk/>
          <pc:sldMk cId="0" sldId="264"/>
        </pc:sldMkLst>
        <pc:spChg chg="mod">
          <ac:chgData name="Lorena Clark" userId="f56365b3-f6c1-430d-8df6-889eae75adb7" providerId="ADAL" clId="{C7EDEF4E-59BB-4C67-AFC2-ED533FD6C7D1}" dt="2025-08-11T20:39:58.590" v="111" actId="1076"/>
          <ac:spMkLst>
            <pc:docMk/>
            <pc:sldMk cId="0" sldId="264"/>
            <ac:spMk id="6" creationId="{192EACB9-2BB1-5343-A956-C03644815CBA}"/>
          </ac:spMkLst>
        </pc:spChg>
        <pc:picChg chg="add mod">
          <ac:chgData name="Lorena Clark" userId="f56365b3-f6c1-430d-8df6-889eae75adb7" providerId="ADAL" clId="{C7EDEF4E-59BB-4C67-AFC2-ED533FD6C7D1}" dt="2025-08-11T20:46:09.187" v="146" actId="14861"/>
          <ac:picMkLst>
            <pc:docMk/>
            <pc:sldMk cId="0" sldId="264"/>
            <ac:picMk id="3" creationId="{BACE68CC-16C5-8F03-C857-63E89A892E53}"/>
          </ac:picMkLst>
        </pc:picChg>
        <pc:picChg chg="add del mod">
          <ac:chgData name="Lorena Clark" userId="f56365b3-f6c1-430d-8df6-889eae75adb7" providerId="ADAL" clId="{C7EDEF4E-59BB-4C67-AFC2-ED533FD6C7D1}" dt="2025-08-11T20:39:36.315" v="104" actId="478"/>
          <ac:picMkLst>
            <pc:docMk/>
            <pc:sldMk cId="0" sldId="264"/>
            <ac:picMk id="5" creationId="{1ABA4944-E1ED-AFEE-4AE3-DFB097E85C4B}"/>
          </ac:picMkLst>
        </pc:picChg>
        <pc:picChg chg="add del mod">
          <ac:chgData name="Lorena Clark" userId="f56365b3-f6c1-430d-8df6-889eae75adb7" providerId="ADAL" clId="{C7EDEF4E-59BB-4C67-AFC2-ED533FD6C7D1}" dt="2025-08-11T20:39:36.745" v="105" actId="478"/>
          <ac:picMkLst>
            <pc:docMk/>
            <pc:sldMk cId="0" sldId="264"/>
            <ac:picMk id="8" creationId="{96465A7B-7843-DED9-8A40-7473511CF75A}"/>
          </ac:picMkLst>
        </pc:picChg>
        <pc:picChg chg="del">
          <ac:chgData name="Lorena Clark" userId="f56365b3-f6c1-430d-8df6-889eae75adb7" providerId="ADAL" clId="{C7EDEF4E-59BB-4C67-AFC2-ED533FD6C7D1}" dt="2025-08-11T20:24:42.911" v="0" actId="478"/>
          <ac:picMkLst>
            <pc:docMk/>
            <pc:sldMk cId="0" sldId="264"/>
            <ac:picMk id="9" creationId="{1FFDFFF4-C467-C436-95C7-368E3558F303}"/>
          </ac:picMkLst>
        </pc:picChg>
      </pc:sldChg>
      <pc:sldChg chg="addSp delSp modSp mod delAnim">
        <pc:chgData name="Lorena Clark" userId="f56365b3-f6c1-430d-8df6-889eae75adb7" providerId="ADAL" clId="{C7EDEF4E-59BB-4C67-AFC2-ED533FD6C7D1}" dt="2025-08-11T20:46:01.064" v="145" actId="14861"/>
        <pc:sldMkLst>
          <pc:docMk/>
          <pc:sldMk cId="0" sldId="265"/>
        </pc:sldMkLst>
        <pc:picChg chg="add mod">
          <ac:chgData name="Lorena Clark" userId="f56365b3-f6c1-430d-8df6-889eae75adb7" providerId="ADAL" clId="{C7EDEF4E-59BB-4C67-AFC2-ED533FD6C7D1}" dt="2025-08-11T20:46:01.064" v="145" actId="14861"/>
          <ac:picMkLst>
            <pc:docMk/>
            <pc:sldMk cId="0" sldId="265"/>
            <ac:picMk id="3" creationId="{5D352CD3-6B04-FE13-2E10-DE3C874A5722}"/>
          </ac:picMkLst>
        </pc:picChg>
        <pc:picChg chg="del">
          <ac:chgData name="Lorena Clark" userId="f56365b3-f6c1-430d-8df6-889eae75adb7" providerId="ADAL" clId="{C7EDEF4E-59BB-4C67-AFC2-ED533FD6C7D1}" dt="2025-08-11T20:32:57.064" v="47" actId="478"/>
          <ac:picMkLst>
            <pc:docMk/>
            <pc:sldMk cId="0" sldId="265"/>
            <ac:picMk id="5" creationId="{C834D75F-D62B-7002-48A8-9B1B46056C87}"/>
          </ac:picMkLst>
        </pc:picChg>
      </pc:sldChg>
      <pc:sldChg chg="addSp delSp modSp mod delAnim">
        <pc:chgData name="Lorena Clark" userId="f56365b3-f6c1-430d-8df6-889eae75adb7" providerId="ADAL" clId="{C7EDEF4E-59BB-4C67-AFC2-ED533FD6C7D1}" dt="2025-08-11T20:44:44.548" v="131" actId="14861"/>
        <pc:sldMkLst>
          <pc:docMk/>
          <pc:sldMk cId="0" sldId="269"/>
        </pc:sldMkLst>
        <pc:picChg chg="del">
          <ac:chgData name="Lorena Clark" userId="f56365b3-f6c1-430d-8df6-889eae75adb7" providerId="ADAL" clId="{C7EDEF4E-59BB-4C67-AFC2-ED533FD6C7D1}" dt="2025-08-11T20:44:06.493" v="126" actId="478"/>
          <ac:picMkLst>
            <pc:docMk/>
            <pc:sldMk cId="0" sldId="269"/>
            <ac:picMk id="3" creationId="{2DC3BE6E-A294-BA63-BF4A-9FD2E1566203}"/>
          </ac:picMkLst>
        </pc:picChg>
        <pc:picChg chg="add mod">
          <ac:chgData name="Lorena Clark" userId="f56365b3-f6c1-430d-8df6-889eae75adb7" providerId="ADAL" clId="{C7EDEF4E-59BB-4C67-AFC2-ED533FD6C7D1}" dt="2025-08-11T20:44:44.548" v="131" actId="14861"/>
          <ac:picMkLst>
            <pc:docMk/>
            <pc:sldMk cId="0" sldId="269"/>
            <ac:picMk id="4" creationId="{C09F69CF-8609-C7DE-5079-F761FBCAEE7C}"/>
          </ac:picMkLst>
        </pc:picChg>
      </pc:sldChg>
      <pc:sldChg chg="addSp delSp modSp mod delAnim">
        <pc:chgData name="Lorena Clark" userId="f56365b3-f6c1-430d-8df6-889eae75adb7" providerId="ADAL" clId="{C7EDEF4E-59BB-4C67-AFC2-ED533FD6C7D1}" dt="2025-08-11T20:45:53.344" v="144" actId="14861"/>
        <pc:sldMkLst>
          <pc:docMk/>
          <pc:sldMk cId="0" sldId="270"/>
        </pc:sldMkLst>
        <pc:picChg chg="del mod">
          <ac:chgData name="Lorena Clark" userId="f56365b3-f6c1-430d-8df6-889eae75adb7" providerId="ADAL" clId="{C7EDEF4E-59BB-4C67-AFC2-ED533FD6C7D1}" dt="2025-08-11T20:43:31.438" v="121" actId="478"/>
          <ac:picMkLst>
            <pc:docMk/>
            <pc:sldMk cId="0" sldId="270"/>
            <ac:picMk id="3" creationId="{7DA75375-DABA-C827-A558-E9018E4CF047}"/>
          </ac:picMkLst>
        </pc:picChg>
        <pc:picChg chg="add del mod">
          <ac:chgData name="Lorena Clark" userId="f56365b3-f6c1-430d-8df6-889eae75adb7" providerId="ADAL" clId="{C7EDEF4E-59BB-4C67-AFC2-ED533FD6C7D1}" dt="2025-08-11T20:45:34.329" v="140" actId="478"/>
          <ac:picMkLst>
            <pc:docMk/>
            <pc:sldMk cId="0" sldId="270"/>
            <ac:picMk id="4" creationId="{358FAA76-3D24-CF6F-5649-27EEB4C95B27}"/>
          </ac:picMkLst>
        </pc:picChg>
        <pc:picChg chg="del">
          <ac:chgData name="Lorena Clark" userId="f56365b3-f6c1-430d-8df6-889eae75adb7" providerId="ADAL" clId="{C7EDEF4E-59BB-4C67-AFC2-ED533FD6C7D1}" dt="2025-08-11T20:42:22.310" v="112" actId="478"/>
          <ac:picMkLst>
            <pc:docMk/>
            <pc:sldMk cId="0" sldId="270"/>
            <ac:picMk id="5" creationId="{1A2FAB73-8F78-68F5-74CD-AFBCF0379FB7}"/>
          </ac:picMkLst>
        </pc:picChg>
        <pc:picChg chg="add del mod">
          <ac:chgData name="Lorena Clark" userId="f56365b3-f6c1-430d-8df6-889eae75adb7" providerId="ADAL" clId="{C7EDEF4E-59BB-4C67-AFC2-ED533FD6C7D1}" dt="2025-08-11T20:45:19.326" v="133" actId="478"/>
          <ac:picMkLst>
            <pc:docMk/>
            <pc:sldMk cId="0" sldId="270"/>
            <ac:picMk id="9" creationId="{D0220034-2E9C-3925-9EB6-E69EBA25486B}"/>
          </ac:picMkLst>
        </pc:picChg>
        <pc:picChg chg="add mod">
          <ac:chgData name="Lorena Clark" userId="f56365b3-f6c1-430d-8df6-889eae75adb7" providerId="ADAL" clId="{C7EDEF4E-59BB-4C67-AFC2-ED533FD6C7D1}" dt="2025-08-11T20:45:31.938" v="139" actId="14861"/>
          <ac:picMkLst>
            <pc:docMk/>
            <pc:sldMk cId="0" sldId="270"/>
            <ac:picMk id="11" creationId="{5809DD8C-8687-D3A7-BDF5-A9EBD06A1C99}"/>
          </ac:picMkLst>
        </pc:picChg>
        <pc:picChg chg="add mod">
          <ac:chgData name="Lorena Clark" userId="f56365b3-f6c1-430d-8df6-889eae75adb7" providerId="ADAL" clId="{C7EDEF4E-59BB-4C67-AFC2-ED533FD6C7D1}" dt="2025-08-11T20:45:53.344" v="144" actId="14861"/>
          <ac:picMkLst>
            <pc:docMk/>
            <pc:sldMk cId="0" sldId="270"/>
            <ac:picMk id="13" creationId="{72E4C65A-5B39-2BC7-F1A0-6C756AB6AD0E}"/>
          </ac:picMkLst>
        </pc:picChg>
      </pc:sldChg>
    </pc:docChg>
  </pc:docChgLst>
</pc:chgInfo>
</file>

<file path=ppt/comments/modernComment_10E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2C9BD80-6515-45FB-B71D-8BE88F1D608F}" authorId="{CD5E4B48-34B8-59C7-ED79-C29ECA0D28FE}" created="2025-06-24T22:34:41.704">
    <pc:sldMkLst xmlns:pc="http://schemas.microsoft.com/office/powerpoint/2013/main/command">
      <pc:docMk/>
      <pc:sldMk cId="0" sldId="270"/>
    </pc:sldMkLst>
    <p188:txBody>
      <a:bodyPr/>
      <a:lstStyle/>
      <a:p>
        <a:r>
          <a:rPr lang="en-US"/>
          <a:t>Check to make sure this information is still accurate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9D2A6390-564B-6D48-9C57-4018EBCED70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Title goes here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73C1F333-DDEE-884F-A861-A197A68676EC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D62D372C-2506-C847-A0FF-4F580F60D48C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Title goes here</a:t>
            </a:r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DA0F2F29-F575-5A40-B9A0-F8C94109C51C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C2961E7-FE52-41C8-AD16-0162189B9B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FD7CFE01-0BB0-654E-86DD-CAF95DF3E01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3590EED4-1BD5-DC43-BE30-914DA93401C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07C50CEE-BF61-9367-52CE-12002F18832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F8621999-B94C-DE4E-A623-52A22767A4E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414" name="Rectangle 6">
            <a:extLst>
              <a:ext uri="{FF2B5EF4-FFF2-40B4-BE49-F238E27FC236}">
                <a16:creationId xmlns:a16="http://schemas.microsoft.com/office/drawing/2014/main" id="{5946D32C-C2C7-F049-A42D-AB0F85A0448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>
            <a:extLst>
              <a:ext uri="{FF2B5EF4-FFF2-40B4-BE49-F238E27FC236}">
                <a16:creationId xmlns:a16="http://schemas.microsoft.com/office/drawing/2014/main" id="{F25D9CF7-1E40-9947-B10E-FC75F0FA6B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B8F4BA8-BCCA-43FD-8127-26811AE8E7A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ヒラギノ角ゴ Pro W3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>
            <a:extLst>
              <a:ext uri="{FF2B5EF4-FFF2-40B4-BE49-F238E27FC236}">
                <a16:creationId xmlns:a16="http://schemas.microsoft.com/office/drawing/2014/main" id="{2E1438A9-7E23-9B74-5906-63D3A14AE1E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9pPr>
          </a:lstStyle>
          <a:p>
            <a:fld id="{3F4E791C-8511-4D4E-9E9F-3CA4D21D2567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F97EE31B-14E4-6495-1FBD-B7B8DBB4F0A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1B7734DA-87A3-9D29-B9F9-5968966859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FFABD1F7-D4FF-728E-11EC-C57D565A621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9pPr>
          </a:lstStyle>
          <a:p>
            <a:fld id="{A2CD121F-14BE-477A-8032-25DD5CFB4C0F}" type="slidenum">
              <a:rPr lang="en-US" altLang="en-US" sz="1200"/>
              <a:pPr/>
              <a:t>10</a:t>
            </a:fld>
            <a:endParaRPr lang="en-US" altLang="en-US" sz="1200"/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3A36240D-49D8-DBD0-CDEF-28907AE7CD6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FA7E6977-5549-81E3-F51E-38801C2D1C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>
            <a:extLst>
              <a:ext uri="{FF2B5EF4-FFF2-40B4-BE49-F238E27FC236}">
                <a16:creationId xmlns:a16="http://schemas.microsoft.com/office/drawing/2014/main" id="{ED97EDDD-7175-47B5-5CCC-4F054B33FA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9pPr>
          </a:lstStyle>
          <a:p>
            <a:fld id="{718D9442-93DA-4C79-97D9-CBD5039F9729}" type="slidenum">
              <a:rPr lang="en-US" altLang="en-US" sz="1200"/>
              <a:pPr/>
              <a:t>11</a:t>
            </a:fld>
            <a:endParaRPr lang="en-US" altLang="en-US" sz="1200"/>
          </a:p>
        </p:txBody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703F2437-0D43-85DE-2009-E9A47F84CF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DD49C966-1A75-64AE-A4DB-90760F2BE4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>
            <a:extLst>
              <a:ext uri="{FF2B5EF4-FFF2-40B4-BE49-F238E27FC236}">
                <a16:creationId xmlns:a16="http://schemas.microsoft.com/office/drawing/2014/main" id="{F400C05A-E6E0-40F7-776A-1BC3B5223D8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9pPr>
          </a:lstStyle>
          <a:p>
            <a:fld id="{D34AD7C1-8902-4FF3-9941-78FEDEAB4427}" type="slidenum">
              <a:rPr lang="en-US" altLang="en-US" sz="1200"/>
              <a:pPr/>
              <a:t>12</a:t>
            </a:fld>
            <a:endParaRPr lang="en-US" altLang="en-US" sz="1200"/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67D189CE-0E08-4D52-F7E2-DA22861D2F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11AF9B34-C38C-34C3-E52C-1C414E1606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>
            <a:extLst>
              <a:ext uri="{FF2B5EF4-FFF2-40B4-BE49-F238E27FC236}">
                <a16:creationId xmlns:a16="http://schemas.microsoft.com/office/drawing/2014/main" id="{54EF9A27-9CEF-9F97-B751-4159B0D8C1C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9pPr>
          </a:lstStyle>
          <a:p>
            <a:fld id="{89C8D6C7-E47E-42B3-B4E7-CC58E3C037BD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id="{ECCB1BDC-D6BA-89CF-F6E2-CD17659C3A7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593F1B5C-FE1B-38C5-3620-E9D62E1519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>
            <a:extLst>
              <a:ext uri="{FF2B5EF4-FFF2-40B4-BE49-F238E27FC236}">
                <a16:creationId xmlns:a16="http://schemas.microsoft.com/office/drawing/2014/main" id="{A9FC3310-405C-7D03-0F51-E86B4DA8266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9pPr>
          </a:lstStyle>
          <a:p>
            <a:fld id="{60DC604E-3702-47F6-9D46-FCED7EDD3FDB}" type="slidenum">
              <a:rPr lang="en-US" altLang="en-US" sz="1200"/>
              <a:pPr/>
              <a:t>3</a:t>
            </a:fld>
            <a:endParaRPr lang="en-US" altLang="en-US" sz="1200"/>
          </a:p>
        </p:txBody>
      </p:sp>
      <p:sp>
        <p:nvSpPr>
          <p:cNvPr id="9218" name="Rectangle 2">
            <a:extLst>
              <a:ext uri="{FF2B5EF4-FFF2-40B4-BE49-F238E27FC236}">
                <a16:creationId xmlns:a16="http://schemas.microsoft.com/office/drawing/2014/main" id="{846F9C1F-669A-E982-0513-D73A2279C8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E3EA9611-C657-BEFB-EF49-0E7AD919A1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>
            <a:extLst>
              <a:ext uri="{FF2B5EF4-FFF2-40B4-BE49-F238E27FC236}">
                <a16:creationId xmlns:a16="http://schemas.microsoft.com/office/drawing/2014/main" id="{7B425161-B7A9-D8FD-73C9-A0D19F9682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9pPr>
          </a:lstStyle>
          <a:p>
            <a:fld id="{F83F79C3-AA86-42B6-AA97-CD00068A67B5}" type="slidenum">
              <a:rPr lang="en-US" altLang="en-US" sz="1200"/>
              <a:pPr/>
              <a:t>4</a:t>
            </a:fld>
            <a:endParaRPr lang="en-US" altLang="en-US" sz="1200"/>
          </a:p>
        </p:txBody>
      </p:sp>
      <p:sp>
        <p:nvSpPr>
          <p:cNvPr id="11266" name="Rectangle 2">
            <a:extLst>
              <a:ext uri="{FF2B5EF4-FFF2-40B4-BE49-F238E27FC236}">
                <a16:creationId xmlns:a16="http://schemas.microsoft.com/office/drawing/2014/main" id="{C01004C4-8FFF-91E6-4EE5-DB6A1AAD866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E78056E-4016-65C9-9F5E-D95958DC55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>
            <a:extLst>
              <a:ext uri="{FF2B5EF4-FFF2-40B4-BE49-F238E27FC236}">
                <a16:creationId xmlns:a16="http://schemas.microsoft.com/office/drawing/2014/main" id="{F390871E-64EE-FEBA-D838-9F69D798270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9pPr>
          </a:lstStyle>
          <a:p>
            <a:fld id="{784654DC-F30B-4BC2-931F-8551C11B9EBA}" type="slidenum">
              <a:rPr lang="en-US" altLang="en-US" sz="1200"/>
              <a:pPr/>
              <a:t>5</a:t>
            </a:fld>
            <a:endParaRPr lang="en-US" altLang="en-US" sz="1200"/>
          </a:p>
        </p:txBody>
      </p:sp>
      <p:sp>
        <p:nvSpPr>
          <p:cNvPr id="13314" name="Rectangle 2">
            <a:extLst>
              <a:ext uri="{FF2B5EF4-FFF2-40B4-BE49-F238E27FC236}">
                <a16:creationId xmlns:a16="http://schemas.microsoft.com/office/drawing/2014/main" id="{ED16E1AF-E10B-D8E2-EA42-D3A0E3454CA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98087C6D-BF4E-073D-BE78-FE8FAB033F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>
            <a:extLst>
              <a:ext uri="{FF2B5EF4-FFF2-40B4-BE49-F238E27FC236}">
                <a16:creationId xmlns:a16="http://schemas.microsoft.com/office/drawing/2014/main" id="{C57C0AF4-33B4-5FE9-8E11-205B9A96960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9pPr>
          </a:lstStyle>
          <a:p>
            <a:fld id="{90F92C47-0064-4B37-A4C9-78DD24EBA79B}" type="slidenum">
              <a:rPr lang="en-US" altLang="en-US" sz="1200"/>
              <a:pPr/>
              <a:t>6</a:t>
            </a:fld>
            <a:endParaRPr lang="en-US" altLang="en-US" sz="1200"/>
          </a:p>
        </p:txBody>
      </p:sp>
      <p:sp>
        <p:nvSpPr>
          <p:cNvPr id="15362" name="Rectangle 2">
            <a:extLst>
              <a:ext uri="{FF2B5EF4-FFF2-40B4-BE49-F238E27FC236}">
                <a16:creationId xmlns:a16="http://schemas.microsoft.com/office/drawing/2014/main" id="{9564F55B-D6CB-7541-4FA7-68B05AFDAA8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B24698F4-4A23-2EDF-0D9D-4136180957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>
            <a:extLst>
              <a:ext uri="{FF2B5EF4-FFF2-40B4-BE49-F238E27FC236}">
                <a16:creationId xmlns:a16="http://schemas.microsoft.com/office/drawing/2014/main" id="{4B91E87C-0378-FB93-6925-25860C12CA0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9pPr>
          </a:lstStyle>
          <a:p>
            <a:fld id="{A12202CB-813C-4E5B-8380-DC91EAFB8BFC}" type="slidenum">
              <a:rPr lang="en-US" altLang="en-US" sz="1200"/>
              <a:pPr/>
              <a:t>7</a:t>
            </a:fld>
            <a:endParaRPr lang="en-US" altLang="en-US" sz="1200"/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FAF2DDA8-6D9A-F0B8-28A8-55FFACC2483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3D5FB456-1408-E135-851B-A8D96D7271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E86246C8-BC67-47D2-C625-735FA698848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9pPr>
          </a:lstStyle>
          <a:p>
            <a:fld id="{30A097D8-E4BB-4AB7-8911-5BCFC853DFC7}" type="slidenum">
              <a:rPr lang="en-US" altLang="en-US" sz="1200"/>
              <a:pPr/>
              <a:t>8</a:t>
            </a:fld>
            <a:endParaRPr lang="en-US" altLang="en-US" sz="1200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6A051967-A085-FE88-7C21-480850118C1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0B9BA851-CE85-C1AF-7C6F-D7D7875E9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>
            <a:extLst>
              <a:ext uri="{FF2B5EF4-FFF2-40B4-BE49-F238E27FC236}">
                <a16:creationId xmlns:a16="http://schemas.microsoft.com/office/drawing/2014/main" id="{7A3C75A2-C334-B4A1-F76B-A9FE500F47E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ヒラギノ角ゴ Pro W3" charset="-128"/>
              </a:defRPr>
            </a:lvl9pPr>
          </a:lstStyle>
          <a:p>
            <a:fld id="{0105D500-9209-4BFE-83E1-FC1FE1352770}" type="slidenum">
              <a:rPr lang="en-US" altLang="en-US" sz="1200"/>
              <a:pPr/>
              <a:t>9</a:t>
            </a:fld>
            <a:endParaRPr lang="en-US" altLang="en-US" sz="1200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B7849B3-327D-C85E-E80D-F2D4A0A178E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3052263A-0EEE-9C81-036D-DFD74FAB8D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28910489"/>
      </p:ext>
    </p:extLst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96640053"/>
      </p:ext>
    </p:extLst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51511727"/>
      </p:ext>
    </p:extLst>
  </p:cSld>
  <p:clrMapOvr>
    <a:masterClrMapping/>
  </p:clrMapOvr>
  <p:transition>
    <p:cu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050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5477757"/>
      </p:ext>
    </p:extLst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04049128"/>
      </p:ext>
    </p:extLst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8636112"/>
      </p:ext>
    </p:extLst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85554272"/>
      </p:ext>
    </p:extLst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4899835"/>
      </p:ext>
    </p:extLst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62733336"/>
      </p:ext>
    </p:extLst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827886"/>
      </p:ext>
    </p:extLst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6788660"/>
      </p:ext>
    </p:extLst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236653"/>
      </p:ext>
    </p:extLst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ppt pg bkgd-1.png">
            <a:extLst>
              <a:ext uri="{FF2B5EF4-FFF2-40B4-BE49-F238E27FC236}">
                <a16:creationId xmlns:a16="http://schemas.microsoft.com/office/drawing/2014/main" id="{658E7BBF-B1C1-372A-FF00-2FC909B8767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D7A51858-B3B6-F64D-8D93-1D84636512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17961" dir="27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51171C45-157F-9FE6-1197-303A93B11F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cut/>
  </p:transition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 kern="1200" spc="-150">
          <a:solidFill>
            <a:schemeClr val="accent2"/>
          </a:solidFill>
          <a:latin typeface="Arial"/>
          <a:ea typeface="ヒラギノ角ゴ Pro W3" charset="-128"/>
          <a:cs typeface="ヒラギノ角ゴ Pro W3" charset="-128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accent2"/>
          </a:solidFill>
          <a:latin typeface="Arial" charset="0"/>
          <a:ea typeface="ヒラギノ角ゴ Pro W3" charset="-128"/>
          <a:cs typeface="ヒラギノ角ゴ Pro W3" charset="-128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accent2"/>
          </a:solidFill>
          <a:latin typeface="Arial" charset="0"/>
          <a:ea typeface="ヒラギノ角ゴ Pro W3" charset="-128"/>
          <a:cs typeface="ヒラギノ角ゴ Pro W3" charset="-128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accent2"/>
          </a:solidFill>
          <a:latin typeface="Arial" charset="0"/>
          <a:ea typeface="ヒラギノ角ゴ Pro W3" charset="-128"/>
          <a:cs typeface="ヒラギノ角ゴ Pro W3" charset="-128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accent2"/>
          </a:solidFill>
          <a:latin typeface="Arial" charset="0"/>
          <a:ea typeface="ヒラギノ角ゴ Pro W3" charset="-128"/>
          <a:cs typeface="ヒラギノ角ゴ Pro W3" charset="-128"/>
        </a:defRPr>
      </a:lvl5pPr>
      <a:lvl6pPr marL="457200" algn="ctr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</a:defRPr>
      </a:lvl6pPr>
      <a:lvl7pPr marL="914400" algn="ctr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</a:defRPr>
      </a:lvl7pPr>
      <a:lvl8pPr marL="1371600" algn="ctr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</a:defRPr>
      </a:lvl8pPr>
      <a:lvl9pPr marL="1828800" algn="ctr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ebdings" panose="05030102010509060703" pitchFamily="18" charset="2"/>
        <a:buChar char="4"/>
        <a:defRPr sz="3000">
          <a:solidFill>
            <a:schemeClr val="tx1"/>
          </a:solidFill>
          <a:latin typeface="Arial"/>
          <a:ea typeface="ヒラギノ角ゴ Pro W3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700">
          <a:solidFill>
            <a:schemeClr val="tx1"/>
          </a:solidFill>
          <a:latin typeface="Arial"/>
          <a:ea typeface="ヒラギノ角ゴ Pro W3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/>
          <a:ea typeface="ヒラギノ角ゴ Pro W3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Arial"/>
          <a:ea typeface="ヒラギノ角ゴ Pro W3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Arial"/>
          <a:ea typeface="ヒラギノ角ゴ Pro W3" charset="-128"/>
          <a:cs typeface="Arial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ヒラギノ角ゴ Pro W3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ヒラギノ角ゴ Pro W3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ヒラギノ角ゴ Pro W3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ヒラギノ角ゴ Pro W3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E_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5" descr="ppt title pg bkgd-1.png">
            <a:extLst>
              <a:ext uri="{FF2B5EF4-FFF2-40B4-BE49-F238E27FC236}">
                <a16:creationId xmlns:a16="http://schemas.microsoft.com/office/drawing/2014/main" id="{81531457-D743-00A8-9090-DE98D1B939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Text Box 1033">
            <a:extLst>
              <a:ext uri="{FF2B5EF4-FFF2-40B4-BE49-F238E27FC236}">
                <a16:creationId xmlns:a16="http://schemas.microsoft.com/office/drawing/2014/main" id="{1D99F5A6-9350-4B61-719D-AF3D7AE9D3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3763" y="6248400"/>
            <a:ext cx="37782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ebdings" panose="05030102010509060703" pitchFamily="18" charset="2"/>
              <a:buChar char="4"/>
              <a:defRPr sz="3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1pPr>
            <a:lvl2pPr marL="37931725" indent="-37474525">
              <a:spcBef>
                <a:spcPct val="20000"/>
              </a:spcBef>
              <a:defRPr sz="27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900"/>
              <a:t>293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9477BB-E17E-2F81-0F03-3569C974DA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3975" y="3055938"/>
            <a:ext cx="39655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ebdings" panose="05030102010509060703" pitchFamily="18" charset="2"/>
              <a:buChar char="4"/>
              <a:defRPr sz="3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1pPr>
            <a:lvl2pPr marL="37931725" indent="-37474525">
              <a:spcBef>
                <a:spcPct val="20000"/>
              </a:spcBef>
              <a:defRPr sz="27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2400"/>
              <a:t>The Successful Club Series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092E88-7469-C24D-B83B-352DB0B7B1E0}"/>
              </a:ext>
            </a:extLst>
          </p:cNvPr>
          <p:cNvSpPr txBox="1"/>
          <p:nvPr/>
        </p:nvSpPr>
        <p:spPr>
          <a:xfrm>
            <a:off x="2228850" y="3665538"/>
            <a:ext cx="4672013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800" b="1" spc="-150" dirty="0">
                <a:solidFill>
                  <a:srgbClr val="00293F"/>
                </a:solidFill>
                <a:latin typeface="Arial"/>
                <a:ea typeface="+mn-ea"/>
                <a:cs typeface="Arial"/>
              </a:rPr>
              <a:t>Closing the Sale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6">
            <a:extLst>
              <a:ext uri="{FF2B5EF4-FFF2-40B4-BE49-F238E27FC236}">
                <a16:creationId xmlns:a16="http://schemas.microsoft.com/office/drawing/2014/main" id="{7B183E6B-4B6B-C51B-8367-48C51DB730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242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ebdings" panose="05030102010509060703" pitchFamily="18" charset="2"/>
              <a:buChar char="4"/>
              <a:defRPr sz="3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1pPr>
            <a:lvl2pPr marL="37931725" indent="-37474525">
              <a:spcBef>
                <a:spcPct val="20000"/>
              </a:spcBef>
              <a:defRPr sz="27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r>
              <a:rPr lang="en-US" altLang="en-US" sz="1000">
                <a:ea typeface="ＭＳ Ｐゴシック" panose="020B0600070205080204" pitchFamily="34" charset="-128"/>
              </a:rPr>
              <a:t>9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542CBE9-E7C1-BC4E-8F3D-89C208E0E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143000"/>
            <a:ext cx="7162800" cy="1143000"/>
          </a:xfrm>
        </p:spPr>
        <p:txBody>
          <a:bodyPr/>
          <a:lstStyle/>
          <a:p>
            <a:pPr>
              <a:defRPr/>
            </a:pPr>
            <a:r>
              <a:rPr lang="en-US" altLang="en-US" sz="3600">
                <a:latin typeface="Arial" panose="020B0604020202020204" pitchFamily="34" charset="0"/>
                <a:ea typeface="ヒラギノ角ゴ Pro W3" panose="020B0300000000000000" pitchFamily="34" charset="-128"/>
              </a:rPr>
              <a:t>Filling Out the Application</a:t>
            </a:r>
            <a:br>
              <a:rPr lang="en-US" altLang="en-US" sz="3600">
                <a:latin typeface="Arial" panose="020B0604020202020204" pitchFamily="34" charset="0"/>
                <a:ea typeface="ヒラギノ角ゴ Pro W3" panose="020B0300000000000000" pitchFamily="34" charset="-128"/>
              </a:rPr>
            </a:br>
            <a:r>
              <a:rPr lang="en-US" altLang="en-US" sz="3600">
                <a:latin typeface="Arial" panose="020B0604020202020204" pitchFamily="34" charset="0"/>
                <a:ea typeface="ヒラギノ角ゴ Pro W3" panose="020B0300000000000000" pitchFamily="34" charset="-128"/>
              </a:rPr>
              <a:t>for Membership</a:t>
            </a: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90A02C49-0984-E825-780A-B12C03D29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2868613"/>
            <a:ext cx="435292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ebdings" panose="05030102010509060703" pitchFamily="18" charset="2"/>
              <a:buChar char="4"/>
              <a:defRPr sz="3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1pPr>
            <a:lvl2pPr marL="37931725" indent="-37474525">
              <a:spcBef>
                <a:spcPct val="20000"/>
              </a:spcBef>
              <a:defRPr sz="27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9pPr>
          </a:lstStyle>
          <a:p>
            <a:pPr>
              <a:lnSpc>
                <a:spcPct val="8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3200" b="1">
                <a:solidFill>
                  <a:schemeClr val="accent2"/>
                </a:solidFill>
              </a:rPr>
              <a:t>Recruiter Information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9F69CF-8609-C7DE-5079-F761FBCAE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389" y="3886200"/>
            <a:ext cx="8221222" cy="12003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6">
            <a:extLst>
              <a:ext uri="{FF2B5EF4-FFF2-40B4-BE49-F238E27FC236}">
                <a16:creationId xmlns:a16="http://schemas.microsoft.com/office/drawing/2014/main" id="{2FFDBD51-CEAD-AF9E-8A6D-254CA828D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3810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ebdings" panose="05030102010509060703" pitchFamily="18" charset="2"/>
              <a:buChar char="4"/>
              <a:defRPr sz="3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1pPr>
            <a:lvl2pPr marL="37931725" indent="-37474525">
              <a:spcBef>
                <a:spcPct val="20000"/>
              </a:spcBef>
              <a:defRPr sz="27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r>
              <a:rPr lang="en-US" altLang="en-US" sz="1000">
                <a:ea typeface="ＭＳ Ｐゴシック" panose="020B0600070205080204" pitchFamily="34" charset="-128"/>
              </a:rPr>
              <a:t>10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0731057-9CE1-064D-87F7-8F2FC08FC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990600"/>
            <a:ext cx="8305800" cy="990600"/>
          </a:xfrm>
        </p:spPr>
        <p:txBody>
          <a:bodyPr/>
          <a:lstStyle/>
          <a:p>
            <a:pPr>
              <a:defRPr/>
            </a:pPr>
            <a:r>
              <a:rPr lang="en-US" altLang="en-US" sz="3200">
                <a:latin typeface="Arial" panose="020B0604020202020204" pitchFamily="34" charset="0"/>
                <a:ea typeface="ヒラギノ角ゴ Pro W3" panose="020B0300000000000000" pitchFamily="34" charset="-128"/>
              </a:rPr>
              <a:t>Filling Out the Application for Membership</a:t>
            </a: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A0E86FE5-73C2-A518-F520-31DCAA9441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2365375"/>
            <a:ext cx="3276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ebdings" panose="05030102010509060703" pitchFamily="18" charset="2"/>
              <a:buChar char="4"/>
              <a:defRPr sz="3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1pPr>
            <a:lvl2pPr marL="37931725" indent="-37474525">
              <a:spcBef>
                <a:spcPct val="20000"/>
              </a:spcBef>
              <a:defRPr sz="27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9pPr>
          </a:lstStyle>
          <a:p>
            <a:pPr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2800" b="1">
                <a:solidFill>
                  <a:schemeClr val="accent2"/>
                </a:solidFill>
              </a:rPr>
              <a:t>Signatories </a:t>
            </a:r>
            <a:br>
              <a:rPr lang="en-US" altLang="en-US" sz="2800" b="1">
                <a:solidFill>
                  <a:schemeClr val="accent2"/>
                </a:solidFill>
              </a:rPr>
            </a:br>
            <a:r>
              <a:rPr lang="en-US" altLang="en-US" sz="2800" b="1">
                <a:solidFill>
                  <a:schemeClr val="accent2"/>
                </a:solidFill>
              </a:rPr>
              <a:t>and Payment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809DD8C-8687-D3A7-BDF5-A9EBD06A1C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3279775"/>
            <a:ext cx="2590800" cy="3127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2E4C65A-5B39-2BC7-F1A0-6C756AB6AD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2617" y="2362200"/>
            <a:ext cx="4802659" cy="40386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  <p:extLst>
    <p:ext uri="{6950BFC3-D8DA-4A85-94F7-54DA5524770B}">
      <p188:commentRel xmlns:p188="http://schemas.microsoft.com/office/powerpoint/2018/8/main" r:id="rId3"/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98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>
            <a:extLst>
              <a:ext uri="{FF2B5EF4-FFF2-40B4-BE49-F238E27FC236}">
                <a16:creationId xmlns:a16="http://schemas.microsoft.com/office/drawing/2014/main" id="{6020F291-9F89-7E90-8476-6889E9FE8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5800" y="6400800"/>
            <a:ext cx="3952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ebdings" panose="05030102010509060703" pitchFamily="18" charset="2"/>
              <a:buChar char="4"/>
              <a:defRPr sz="3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1pPr>
            <a:lvl2pPr marL="37931725" indent="-37474525">
              <a:spcBef>
                <a:spcPct val="20000"/>
              </a:spcBef>
              <a:defRPr sz="27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r>
              <a:rPr lang="en-US" altLang="en-US" sz="1000">
                <a:ea typeface="ＭＳ Ｐゴシック" panose="020B0600070205080204" pitchFamily="34" charset="-128"/>
              </a:rPr>
              <a:t>11</a:t>
            </a:r>
          </a:p>
        </p:txBody>
      </p:sp>
      <p:sp>
        <p:nvSpPr>
          <p:cNvPr id="4" name="Title 5">
            <a:extLst>
              <a:ext uri="{FF2B5EF4-FFF2-40B4-BE49-F238E27FC236}">
                <a16:creationId xmlns:a16="http://schemas.microsoft.com/office/drawing/2014/main" id="{86F674D6-CCC6-1844-89A8-650DF655C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066800"/>
          </a:xfrm>
        </p:spPr>
        <p:txBody>
          <a:bodyPr/>
          <a:lstStyle/>
          <a:p>
            <a:pPr>
              <a:defRPr/>
            </a:pPr>
            <a:r>
              <a:rPr lang="en-US" altLang="en-US" sz="3600">
                <a:latin typeface="Arial" panose="020B0604020202020204" pitchFamily="34" charset="0"/>
                <a:ea typeface="ヒラギノ角ゴ Pro W3" panose="020B0300000000000000" pitchFamily="34" charset="-128"/>
              </a:rPr>
              <a:t>Conclusion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344DA61F-190A-872E-4D06-3C8F0A260A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438400" y="2058988"/>
            <a:ext cx="6096000" cy="3473450"/>
          </a:xfrm>
        </p:spPr>
        <p:txBody>
          <a:bodyPr/>
          <a:lstStyle/>
          <a:p>
            <a:pPr marL="457200" lvl="1" indent="-45720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rgbClr val="AF0029"/>
              </a:buClr>
              <a:buFont typeface="Webdings" panose="05030102010509060703" pitchFamily="18" charset="2"/>
              <a:buNone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3000">
                <a:latin typeface="Arial" panose="020B0604020202020204" pitchFamily="34" charset="0"/>
                <a:cs typeface="Arial" panose="020B0604020202020204" pitchFamily="34" charset="0"/>
              </a:rPr>
              <a:t>Enthusiasm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rgbClr val="AF0029"/>
              </a:buClr>
              <a:buFont typeface="Webdings" panose="05030102010509060703" pitchFamily="18" charset="2"/>
              <a:buNone/>
            </a:pPr>
            <a:r>
              <a:rPr lang="en-US" altLang="en-US">
                <a:solidFill>
                  <a:srgbClr val="B914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	Techniques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rgbClr val="AF0029"/>
              </a:buClr>
              <a:buFont typeface="Webdings" panose="05030102010509060703" pitchFamily="18" charset="2"/>
              <a:buNone/>
            </a:pPr>
            <a:r>
              <a:rPr lang="en-US" altLang="en-US">
                <a:solidFill>
                  <a:srgbClr val="B914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	Meeting roles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rgbClr val="AF0029"/>
              </a:buClr>
              <a:buFont typeface="Webdings" panose="05030102010509060703" pitchFamily="18" charset="2"/>
              <a:buNone/>
            </a:pPr>
            <a:r>
              <a:rPr lang="en-US" altLang="en-US">
                <a:solidFill>
                  <a:srgbClr val="B914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	Mentor assistance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rgbClr val="AF0029"/>
              </a:buClr>
              <a:buFont typeface="Webdings" panose="05030102010509060703" pitchFamily="18" charset="2"/>
              <a:buNone/>
            </a:pPr>
            <a:r>
              <a:rPr lang="en-US" altLang="en-US">
                <a:solidFill>
                  <a:srgbClr val="B914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	Materials and information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rgbClr val="AF0029"/>
              </a:buClr>
              <a:buFont typeface="Webdings" panose="05030102010509060703" pitchFamily="18" charset="2"/>
              <a:buNone/>
            </a:pPr>
            <a:r>
              <a:rPr lang="en-US" altLang="en-US">
                <a:solidFill>
                  <a:srgbClr val="B914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	An official induction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8ADFF8-E4A1-E7BB-9D17-60EA4F97E4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5684838"/>
            <a:ext cx="3325813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Font typeface="Webdings" panose="05030102010509060703" pitchFamily="18" charset="2"/>
              <a:buChar char="4"/>
              <a:defRPr sz="3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1pPr>
            <a:lvl2pPr marL="37931725" indent="-37474525">
              <a:spcBef>
                <a:spcPct val="20000"/>
              </a:spcBef>
              <a:defRPr sz="27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lr>
                <a:srgbClr val="AF0029"/>
              </a:buClr>
              <a:buFontTx/>
              <a:buNone/>
            </a:pPr>
            <a:r>
              <a:rPr lang="en-US" altLang="en-US" sz="2800" b="1">
                <a:solidFill>
                  <a:srgbClr val="B91428"/>
                </a:solidFill>
              </a:rPr>
              <a:t>=</a:t>
            </a:r>
            <a:r>
              <a:rPr lang="en-US" altLang="en-US" sz="2800" b="1"/>
              <a:t>	</a:t>
            </a:r>
            <a:r>
              <a:rPr lang="en-US" altLang="en-US" sz="2800" b="1">
                <a:solidFill>
                  <a:schemeClr val="accent2"/>
                </a:solidFill>
              </a:rPr>
              <a:t>A Win-Win sale!</a:t>
            </a:r>
          </a:p>
        </p:txBody>
      </p:sp>
      <p:cxnSp>
        <p:nvCxnSpPr>
          <p:cNvPr id="26630" name="Straight Connector 9">
            <a:extLst>
              <a:ext uri="{FF2B5EF4-FFF2-40B4-BE49-F238E27FC236}">
                <a16:creationId xmlns:a16="http://schemas.microsoft.com/office/drawing/2014/main" id="{E9319338-11A8-EEFB-60E7-8735F587E93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981200" y="5532438"/>
            <a:ext cx="5715000" cy="1587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>
            <a:extLst>
              <a:ext uri="{FF2B5EF4-FFF2-40B4-BE49-F238E27FC236}">
                <a16:creationId xmlns:a16="http://schemas.microsoft.com/office/drawing/2014/main" id="{F9B3615A-D782-2C44-9A6C-0FF2F5D62A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66800" y="1905000"/>
            <a:ext cx="8229600" cy="43434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40000"/>
              </a:spcAft>
              <a:buClr>
                <a:schemeClr val="accent4"/>
              </a:buClr>
              <a:buSzPct val="100000"/>
              <a:buFont typeface="Webdings" charset="2"/>
              <a:buChar char=""/>
              <a:defRPr/>
            </a:pPr>
            <a:r>
              <a:rPr lang="en-US" dirty="0"/>
              <a:t>Meetings begin and end on time.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40000"/>
              </a:spcAft>
              <a:buClr>
                <a:schemeClr val="accent4"/>
              </a:buClr>
              <a:buSzPct val="100000"/>
              <a:buFont typeface="Webdings" charset="2"/>
              <a:buChar char=""/>
              <a:defRPr/>
            </a:pPr>
            <a:r>
              <a:rPr lang="en-US" dirty="0"/>
              <a:t>Participants arrive early and prepared.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40000"/>
              </a:spcAft>
              <a:buClr>
                <a:schemeClr val="accent4"/>
              </a:buClr>
              <a:buSzPct val="100000"/>
              <a:buFont typeface="Webdings" charset="2"/>
              <a:buChar char=""/>
              <a:defRPr/>
            </a:pPr>
            <a:r>
              <a:rPr lang="en-US" dirty="0"/>
              <a:t>Club officers fulfill their responsibilities.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40000"/>
              </a:spcAft>
              <a:buClr>
                <a:schemeClr val="accent4"/>
              </a:buClr>
              <a:buSzPct val="100000"/>
              <a:buFont typeface="Webdings" charset="2"/>
              <a:buChar char=""/>
              <a:defRPr/>
            </a:pPr>
            <a:r>
              <a:rPr lang="en-US" dirty="0"/>
              <a:t>The meeting proceeds at a good pace.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40000"/>
              </a:spcAft>
              <a:buClr>
                <a:schemeClr val="accent4"/>
              </a:buClr>
              <a:buSzPct val="100000"/>
              <a:buFont typeface="Webdings" charset="2"/>
              <a:buChar char=""/>
              <a:defRPr/>
            </a:pPr>
            <a:r>
              <a:rPr lang="en-US" dirty="0"/>
              <a:t>The members are enthusiastic.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40000"/>
              </a:spcAft>
              <a:buClr>
                <a:schemeClr val="accent4"/>
              </a:buClr>
              <a:buSzPct val="100000"/>
              <a:buFont typeface="Webdings" charset="2"/>
              <a:buChar char=""/>
              <a:defRPr/>
            </a:pPr>
            <a:r>
              <a:rPr lang="en-US" dirty="0"/>
              <a:t>Every project is from Pathways.</a:t>
            </a:r>
          </a:p>
        </p:txBody>
      </p:sp>
      <p:sp>
        <p:nvSpPr>
          <p:cNvPr id="6146" name="Rectangle 10">
            <a:extLst>
              <a:ext uri="{FF2B5EF4-FFF2-40B4-BE49-F238E27FC236}">
                <a16:creationId xmlns:a16="http://schemas.microsoft.com/office/drawing/2014/main" id="{1DE08AA6-9152-C621-FD35-E5BA8258B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242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ebdings" panose="05030102010509060703" pitchFamily="18" charset="2"/>
              <a:buChar char="4"/>
              <a:defRPr sz="3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1pPr>
            <a:lvl2pPr marL="37931725" indent="-37474525">
              <a:spcBef>
                <a:spcPct val="20000"/>
              </a:spcBef>
              <a:defRPr sz="27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r>
              <a:rPr lang="en-US" altLang="en-US" sz="1000"/>
              <a:t>1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63DFE89-CC2B-334E-8E93-218A95D23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066800"/>
          </a:xfrm>
        </p:spPr>
        <p:txBody>
          <a:bodyPr/>
          <a:lstStyle/>
          <a:p>
            <a:pPr>
              <a:defRPr/>
            </a:pPr>
            <a:r>
              <a:rPr lang="en-US" altLang="en-US" sz="3600">
                <a:latin typeface="Arial" panose="020B0604020202020204" pitchFamily="34" charset="0"/>
                <a:ea typeface="ヒラギノ角ゴ Pro W3" panose="020B0300000000000000" pitchFamily="34" charset="-128"/>
              </a:rPr>
              <a:t>Meeting Standards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>
            <a:extLst>
              <a:ext uri="{FF2B5EF4-FFF2-40B4-BE49-F238E27FC236}">
                <a16:creationId xmlns:a16="http://schemas.microsoft.com/office/drawing/2014/main" id="{646DAD32-916E-03FF-FFDC-E72612D5A2C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667000" y="3505200"/>
            <a:ext cx="3581400" cy="13716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3725"/>
              </a:spcAft>
              <a:buClr>
                <a:srgbClr val="B91428"/>
              </a:buClr>
              <a:buFont typeface="Webdings" panose="05030102010509060703" pitchFamily="18" charset="2"/>
              <a:buChar char=""/>
            </a:pPr>
            <a:r>
              <a:rPr lang="en-US" altLang="en-US" sz="4400" dirty="0">
                <a:latin typeface="Arial" panose="020B0604020202020204" pitchFamily="34" charset="0"/>
                <a:cs typeface="Arial" panose="020B0604020202020204" pitchFamily="34" charset="0"/>
              </a:rPr>
              <a:t>Win-Lose</a:t>
            </a:r>
          </a:p>
        </p:txBody>
      </p:sp>
      <p:sp>
        <p:nvSpPr>
          <p:cNvPr id="8194" name="Rectangle 12">
            <a:extLst>
              <a:ext uri="{FF2B5EF4-FFF2-40B4-BE49-F238E27FC236}">
                <a16:creationId xmlns:a16="http://schemas.microsoft.com/office/drawing/2014/main" id="{4C288763-F872-EDC4-B316-355673AEA5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242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ebdings" panose="05030102010509060703" pitchFamily="18" charset="2"/>
              <a:buChar char="4"/>
              <a:defRPr sz="3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1pPr>
            <a:lvl2pPr marL="37931725" indent="-37474525">
              <a:spcBef>
                <a:spcPct val="20000"/>
              </a:spcBef>
              <a:defRPr sz="27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r>
              <a:rPr lang="en-US" altLang="en-US" sz="1000"/>
              <a:t>2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01A0BAB-AE53-E14C-9E0F-8616D0A97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990600"/>
            <a:ext cx="6705600" cy="990600"/>
          </a:xfrm>
        </p:spPr>
        <p:txBody>
          <a:bodyPr/>
          <a:lstStyle/>
          <a:p>
            <a:pPr>
              <a:defRPr/>
            </a:pPr>
            <a:r>
              <a:rPr lang="en-US" altLang="en-US" sz="3600">
                <a:latin typeface="Arial" panose="020B0604020202020204" pitchFamily="34" charset="0"/>
                <a:ea typeface="ヒラギノ角ゴ Pro W3" panose="020B0300000000000000" pitchFamily="34" charset="-128"/>
              </a:rPr>
              <a:t>Working Toward the Win-Win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44049FFA-52D1-F208-D5DA-40A7D7EDCE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" y="2358580"/>
            <a:ext cx="3581400" cy="1299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ebdings" panose="05030102010509060703" pitchFamily="18" charset="2"/>
              <a:buChar char="4"/>
              <a:defRPr sz="30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3725"/>
              </a:spcAft>
              <a:buClr>
                <a:srgbClr val="B91428"/>
              </a:buClr>
              <a:buFont typeface="Webdings" panose="05030102010509060703" pitchFamily="18" charset="2"/>
              <a:buChar char=""/>
            </a:pPr>
            <a:r>
              <a:rPr lang="en-US" altLang="en-US" sz="4400" kern="0" dirty="0">
                <a:latin typeface="Arial" panose="020B0604020202020204" pitchFamily="34" charset="0"/>
                <a:cs typeface="Arial" panose="020B0604020202020204" pitchFamily="34" charset="0"/>
              </a:rPr>
              <a:t>Win-Win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6AB6BCB0-9EE0-67AC-5064-5BD9723EEA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4988" y="4668965"/>
            <a:ext cx="3733800" cy="123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ebdings" panose="05030102010509060703" pitchFamily="18" charset="2"/>
              <a:buChar char="4"/>
              <a:defRPr sz="30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3725"/>
              </a:spcAft>
              <a:buClr>
                <a:srgbClr val="B91428"/>
              </a:buClr>
              <a:buFont typeface="Webdings" panose="05030102010509060703" pitchFamily="18" charset="2"/>
              <a:buChar char=""/>
            </a:pPr>
            <a:r>
              <a:rPr lang="en-US" altLang="en-US" sz="4400" kern="0" dirty="0">
                <a:latin typeface="Arial" panose="020B0604020202020204" pitchFamily="34" charset="0"/>
                <a:cs typeface="Arial" panose="020B0604020202020204" pitchFamily="34" charset="0"/>
              </a:rPr>
              <a:t>Lose-Lose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6" grpId="0"/>
      <p:bldP spid="2" grpId="0" build="p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>
            <a:extLst>
              <a:ext uri="{FF2B5EF4-FFF2-40B4-BE49-F238E27FC236}">
                <a16:creationId xmlns:a16="http://schemas.microsoft.com/office/drawing/2014/main" id="{3816CD43-B6F0-4440-812C-3A0BCE8FD2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2438400"/>
            <a:ext cx="6553200" cy="38100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40000"/>
              </a:spcAft>
              <a:buClr>
                <a:schemeClr val="accent4"/>
              </a:buClr>
              <a:buSzPct val="100000"/>
              <a:buFont typeface="Webdings" charset="2"/>
              <a:buChar char=""/>
              <a:defRPr/>
            </a:pPr>
            <a:r>
              <a:rPr lang="en-US" dirty="0"/>
              <a:t>Improved speaking abilities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40000"/>
              </a:spcAft>
              <a:buClr>
                <a:schemeClr val="accent4"/>
              </a:buClr>
              <a:buSzPct val="100000"/>
              <a:buFont typeface="Webdings" charset="2"/>
              <a:buChar char=""/>
              <a:defRPr/>
            </a:pPr>
            <a:r>
              <a:rPr lang="en-US" dirty="0"/>
              <a:t>Leadership development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40000"/>
              </a:spcAft>
              <a:buClr>
                <a:schemeClr val="accent4"/>
              </a:buClr>
              <a:buSzPct val="100000"/>
              <a:buFont typeface="Webdings" charset="2"/>
              <a:buChar char=""/>
              <a:defRPr/>
            </a:pPr>
            <a:r>
              <a:rPr lang="en-US" dirty="0"/>
              <a:t>Better social skills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ct val="40000"/>
              </a:spcAft>
              <a:buClr>
                <a:schemeClr val="accent4"/>
              </a:buClr>
              <a:buSzPct val="100000"/>
              <a:buFont typeface="Webdings" charset="2"/>
              <a:buChar char=""/>
              <a:defRPr/>
            </a:pPr>
            <a:r>
              <a:rPr lang="en-US" dirty="0"/>
              <a:t>Greater self-esteem</a:t>
            </a:r>
          </a:p>
        </p:txBody>
      </p:sp>
      <p:sp>
        <p:nvSpPr>
          <p:cNvPr id="10242" name="Rectangle 10">
            <a:extLst>
              <a:ext uri="{FF2B5EF4-FFF2-40B4-BE49-F238E27FC236}">
                <a16:creationId xmlns:a16="http://schemas.microsoft.com/office/drawing/2014/main" id="{746979B2-3313-1AD0-2337-AE09C3F2C9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242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ebdings" panose="05030102010509060703" pitchFamily="18" charset="2"/>
              <a:buChar char="4"/>
              <a:defRPr sz="3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1pPr>
            <a:lvl2pPr marL="37931725" indent="-37474525">
              <a:spcBef>
                <a:spcPct val="20000"/>
              </a:spcBef>
              <a:defRPr sz="27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r>
              <a:rPr lang="en-US" altLang="en-US" sz="1000">
                <a:ea typeface="ＭＳ Ｐゴシック" panose="020B0600070205080204" pitchFamily="34" charset="-128"/>
              </a:rPr>
              <a:t>3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6916680-02D7-154F-B7DD-EBE674BEF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066800"/>
          </a:xfrm>
        </p:spPr>
        <p:txBody>
          <a:bodyPr/>
          <a:lstStyle/>
          <a:p>
            <a:pPr>
              <a:defRPr/>
            </a:pPr>
            <a:r>
              <a:rPr lang="en-US" altLang="en-US" sz="3600">
                <a:latin typeface="Arial" panose="020B0604020202020204" pitchFamily="34" charset="0"/>
                <a:ea typeface="ヒラギノ角ゴ Pro W3" panose="020B0300000000000000" pitchFamily="34" charset="-128"/>
              </a:rPr>
              <a:t>Discuss the Benefits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>
            <a:extLst>
              <a:ext uri="{FF2B5EF4-FFF2-40B4-BE49-F238E27FC236}">
                <a16:creationId xmlns:a16="http://schemas.microsoft.com/office/drawing/2014/main" id="{4D983EFB-0AC9-103D-7AA1-9C0816FDFFF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048000" y="2286000"/>
            <a:ext cx="5943600" cy="39624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725"/>
              </a:spcAft>
              <a:buClr>
                <a:srgbClr val="B91428"/>
              </a:buClr>
              <a:buFont typeface="Webdings" panose="05030102010509060703" pitchFamily="18" charset="2"/>
              <a:buChar char=""/>
            </a:pPr>
            <a:r>
              <a:rPr lang="en-US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en-US" sz="3200">
                <a:latin typeface="Arial" panose="020B0604020202020204" pitchFamily="34" charset="0"/>
                <a:cs typeface="Arial" panose="020B0604020202020204" pitchFamily="34" charset="0"/>
              </a:rPr>
              <a:t> ompare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725"/>
              </a:spcAft>
              <a:buClr>
                <a:srgbClr val="B91428"/>
              </a:buClr>
              <a:buFont typeface="Webdings" panose="05030102010509060703" pitchFamily="18" charset="2"/>
              <a:buChar char=""/>
            </a:pPr>
            <a:r>
              <a:rPr lang="en-US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altLang="en-US" sz="3200">
                <a:latin typeface="Arial" panose="020B0604020202020204" pitchFamily="34" charset="0"/>
                <a:cs typeface="Arial" panose="020B0604020202020204" pitchFamily="34" charset="0"/>
              </a:rPr>
              <a:t> ose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725"/>
              </a:spcAft>
              <a:buClr>
                <a:srgbClr val="B91428"/>
              </a:buClr>
              <a:buFont typeface="Webdings" panose="05030102010509060703" pitchFamily="18" charset="2"/>
              <a:buChar char=""/>
            </a:pPr>
            <a:r>
              <a:rPr lang="en-US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en-US" sz="3200">
                <a:latin typeface="Arial" panose="020B0604020202020204" pitchFamily="34" charset="0"/>
                <a:cs typeface="Arial" panose="020B0604020202020204" pitchFamily="34" charset="0"/>
              </a:rPr>
              <a:t> pinion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725"/>
              </a:spcAft>
              <a:buClr>
                <a:srgbClr val="B91428"/>
              </a:buClr>
              <a:buFont typeface="Webdings" panose="05030102010509060703" pitchFamily="18" charset="2"/>
              <a:buChar char=""/>
            </a:pPr>
            <a:r>
              <a:rPr lang="en-US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en-US" sz="3200">
                <a:latin typeface="Arial" panose="020B0604020202020204" pitchFamily="34" charset="0"/>
                <a:cs typeface="Arial" panose="020B0604020202020204" pitchFamily="34" charset="0"/>
              </a:rPr>
              <a:t> tory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spcAft>
                <a:spcPts val="725"/>
              </a:spcAft>
              <a:buClr>
                <a:srgbClr val="B91428"/>
              </a:buClr>
              <a:buFont typeface="Webdings" panose="05030102010509060703" pitchFamily="18" charset="2"/>
              <a:buChar char=""/>
            </a:pPr>
            <a:r>
              <a:rPr lang="en-US" altLang="en-US" sz="3200" b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en-US" sz="3200">
                <a:latin typeface="Arial" panose="020B0604020202020204" pitchFamily="34" charset="0"/>
                <a:cs typeface="Arial" panose="020B0604020202020204" pitchFamily="34" charset="0"/>
              </a:rPr>
              <a:t> xample</a:t>
            </a:r>
          </a:p>
        </p:txBody>
      </p:sp>
      <p:sp>
        <p:nvSpPr>
          <p:cNvPr id="12290" name="Rectangle 12">
            <a:extLst>
              <a:ext uri="{FF2B5EF4-FFF2-40B4-BE49-F238E27FC236}">
                <a16:creationId xmlns:a16="http://schemas.microsoft.com/office/drawing/2014/main" id="{AE7336CB-A74A-8CE0-3023-77652B51B7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242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ebdings" panose="05030102010509060703" pitchFamily="18" charset="2"/>
              <a:buChar char="4"/>
              <a:defRPr sz="3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1pPr>
            <a:lvl2pPr marL="37931725" indent="-37474525">
              <a:spcBef>
                <a:spcPct val="20000"/>
              </a:spcBef>
              <a:defRPr sz="27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r>
              <a:rPr lang="en-US" altLang="en-US" sz="1000">
                <a:ea typeface="ＭＳ Ｐゴシック" panose="020B0600070205080204" pitchFamily="34" charset="-128"/>
              </a:rPr>
              <a:t>4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E114812-88EB-224E-B382-550215782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altLang="en-US" sz="3600">
                <a:latin typeface="Arial" panose="020B0604020202020204" pitchFamily="34" charset="0"/>
                <a:ea typeface="ヒラギノ角ゴ Pro W3" panose="020B0300000000000000" pitchFamily="34" charset="-128"/>
              </a:rPr>
              <a:t>Close that Sale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0">
            <a:extLst>
              <a:ext uri="{FF2B5EF4-FFF2-40B4-BE49-F238E27FC236}">
                <a16:creationId xmlns:a16="http://schemas.microsoft.com/office/drawing/2014/main" id="{F9611033-3F04-20DD-17E9-BA158C5607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242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ebdings" panose="05030102010509060703" pitchFamily="18" charset="2"/>
              <a:buChar char="4"/>
              <a:defRPr sz="3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1pPr>
            <a:lvl2pPr marL="37931725" indent="-37474525">
              <a:spcBef>
                <a:spcPct val="20000"/>
              </a:spcBef>
              <a:defRPr sz="27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r>
              <a:rPr lang="en-US" altLang="en-US" sz="1000">
                <a:ea typeface="ＭＳ Ｐゴシック" panose="020B0600070205080204" pitchFamily="34" charset="-128"/>
              </a:rPr>
              <a:t>5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9A44F2F-36C7-314A-BF27-41F59CEF1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066800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en-US" altLang="en-US" sz="3600">
                <a:latin typeface="Arial" panose="020B0604020202020204" pitchFamily="34" charset="0"/>
                <a:ea typeface="ヒラギノ角ゴ Pro W3" panose="020B0300000000000000" pitchFamily="34" charset="-128"/>
              </a:rPr>
              <a:t>The Vice President</a:t>
            </a:r>
            <a:br>
              <a:rPr lang="en-US" altLang="en-US" sz="3600">
                <a:latin typeface="Arial" panose="020B0604020202020204" pitchFamily="34" charset="0"/>
                <a:ea typeface="ヒラギノ角ゴ Pro W3" panose="020B0300000000000000" pitchFamily="34" charset="-128"/>
              </a:rPr>
            </a:br>
            <a:r>
              <a:rPr lang="en-US" altLang="en-US" sz="3600">
                <a:latin typeface="Arial" panose="020B0604020202020204" pitchFamily="34" charset="0"/>
                <a:ea typeface="ヒラギノ角ゴ Pro W3" panose="020B0300000000000000" pitchFamily="34" charset="-128"/>
              </a:rPr>
              <a:t>Membership</a:t>
            </a:r>
          </a:p>
        </p:txBody>
      </p:sp>
      <p:pic>
        <p:nvPicPr>
          <p:cNvPr id="8" name="Rectangle 3">
            <a:extLst>
              <a:ext uri="{FF2B5EF4-FFF2-40B4-BE49-F238E27FC236}">
                <a16:creationId xmlns:a16="http://schemas.microsoft.com/office/drawing/2014/main" id="{E8604950-1857-E2DE-4F6A-CC321148D83F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" y="2895600"/>
            <a:ext cx="77851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1">
            <a:extLst>
              <a:ext uri="{FF2B5EF4-FFF2-40B4-BE49-F238E27FC236}">
                <a16:creationId xmlns:a16="http://schemas.microsoft.com/office/drawing/2014/main" id="{5CB86CDE-6D23-04FD-DB09-F4F240A0A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242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ebdings" panose="05030102010509060703" pitchFamily="18" charset="2"/>
              <a:buChar char="4"/>
              <a:defRPr sz="3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1pPr>
            <a:lvl2pPr marL="37931725" indent="-37474525">
              <a:spcBef>
                <a:spcPct val="20000"/>
              </a:spcBef>
              <a:defRPr sz="27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r>
              <a:rPr lang="en-US" altLang="en-US" sz="1000">
                <a:ea typeface="ＭＳ Ｐゴシック" panose="020B0600070205080204" pitchFamily="34" charset="-128"/>
              </a:rPr>
              <a:t>6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92EACB9-2BB1-5343-A956-C03644815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3200"/>
            <a:ext cx="7772400" cy="1371600"/>
          </a:xfrm>
        </p:spPr>
        <p:txBody>
          <a:bodyPr/>
          <a:lstStyle/>
          <a:p>
            <a:pPr>
              <a:defRPr/>
            </a:pPr>
            <a:r>
              <a:rPr lang="en-US" altLang="en-US" sz="3600" dirty="0">
                <a:latin typeface="Arial" panose="020B0604020202020204" pitchFamily="34" charset="0"/>
                <a:ea typeface="ヒラギノ角ゴ Pro W3" panose="020B0300000000000000" pitchFamily="34" charset="-128"/>
              </a:rPr>
              <a:t>Filling Out the </a:t>
            </a:r>
            <a:br>
              <a:rPr lang="en-US" altLang="en-US" sz="3600" dirty="0">
                <a:latin typeface="Arial" panose="020B0604020202020204" pitchFamily="34" charset="0"/>
                <a:ea typeface="ヒラギノ角ゴ Pro W3" panose="020B0300000000000000" pitchFamily="34" charset="-128"/>
              </a:rPr>
            </a:br>
            <a:r>
              <a:rPr lang="en-US" altLang="en-US" sz="3600" dirty="0">
                <a:latin typeface="Arial" panose="020B0604020202020204" pitchFamily="34" charset="0"/>
                <a:ea typeface="ヒラギノ角ゴ Pro W3" panose="020B0300000000000000" pitchFamily="34" charset="-128"/>
              </a:rPr>
              <a:t>Application</a:t>
            </a:r>
            <a:br>
              <a:rPr lang="en-US" altLang="en-US" sz="3600" dirty="0">
                <a:latin typeface="Arial" panose="020B0604020202020204" pitchFamily="34" charset="0"/>
                <a:ea typeface="ヒラギノ角ゴ Pro W3" panose="020B0300000000000000" pitchFamily="34" charset="-128"/>
              </a:rPr>
            </a:br>
            <a:r>
              <a:rPr lang="en-US" altLang="en-US" sz="3600" dirty="0">
                <a:latin typeface="Arial" panose="020B0604020202020204" pitchFamily="34" charset="0"/>
                <a:ea typeface="ヒラギノ角ゴ Pro W3" panose="020B0300000000000000" pitchFamily="34" charset="-128"/>
              </a:rPr>
              <a:t>for Membership</a:t>
            </a:r>
          </a:p>
        </p:txBody>
      </p:sp>
      <p:pic>
        <p:nvPicPr>
          <p:cNvPr id="3" name="Picture 2" descr="A close-up of a form&#10;&#10;AI-generated content may be incorrect.">
            <a:extLst>
              <a:ext uri="{FF2B5EF4-FFF2-40B4-BE49-F238E27FC236}">
                <a16:creationId xmlns:a16="http://schemas.microsoft.com/office/drawing/2014/main" id="{BACE68CC-16C5-8F03-C857-63E89A892E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1524000"/>
            <a:ext cx="3657600" cy="47333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4">
            <a:extLst>
              <a:ext uri="{FF2B5EF4-FFF2-40B4-BE49-F238E27FC236}">
                <a16:creationId xmlns:a16="http://schemas.microsoft.com/office/drawing/2014/main" id="{D94C92E5-6355-C9E4-FF65-C4784E3D21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242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ebdings" panose="05030102010509060703" pitchFamily="18" charset="2"/>
              <a:buChar char="4"/>
              <a:defRPr sz="3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1pPr>
            <a:lvl2pPr marL="37931725" indent="-37474525">
              <a:spcBef>
                <a:spcPct val="20000"/>
              </a:spcBef>
              <a:defRPr sz="27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r>
              <a:rPr lang="en-US" altLang="en-US" sz="1000">
                <a:ea typeface="ＭＳ Ｐゴシック" panose="020B0600070205080204" pitchFamily="34" charset="-128"/>
              </a:rPr>
              <a:t>7</a:t>
            </a:r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42C0C659-083F-B84F-A357-D20737410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066800"/>
            <a:ext cx="7772400" cy="1371600"/>
          </a:xfrm>
        </p:spPr>
        <p:txBody>
          <a:bodyPr/>
          <a:lstStyle/>
          <a:p>
            <a:pPr>
              <a:defRPr/>
            </a:pPr>
            <a:r>
              <a:rPr lang="en-US" altLang="en-US" sz="3600">
                <a:latin typeface="Arial" panose="020B0604020202020204" pitchFamily="34" charset="0"/>
                <a:ea typeface="ヒラギノ角ゴ Pro W3" panose="020B0300000000000000" pitchFamily="34" charset="-128"/>
              </a:rPr>
              <a:t>Filling Out the Application</a:t>
            </a:r>
            <a:br>
              <a:rPr lang="en-US" altLang="en-US" sz="3600">
                <a:latin typeface="Arial" panose="020B0604020202020204" pitchFamily="34" charset="0"/>
                <a:ea typeface="ヒラギノ角ゴ Pro W3" panose="020B0300000000000000" pitchFamily="34" charset="-128"/>
              </a:rPr>
            </a:br>
            <a:r>
              <a:rPr lang="en-US" altLang="en-US" sz="3600">
                <a:latin typeface="Arial" panose="020B0604020202020204" pitchFamily="34" charset="0"/>
                <a:ea typeface="ヒラギノ角ゴ Pro W3" panose="020B0300000000000000" pitchFamily="34" charset="-128"/>
              </a:rPr>
              <a:t>for Membership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BBD21402-92B9-4918-7282-F56173C59B4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419600" y="2362200"/>
            <a:ext cx="2971800" cy="3429000"/>
          </a:xfrm>
        </p:spPr>
        <p:txBody>
          <a:bodyPr/>
          <a:lstStyle/>
          <a:p>
            <a:pPr marL="398463" indent="-398463" eaLnBrk="1" hangingPunct="1">
              <a:spcBef>
                <a:spcPct val="0"/>
              </a:spcBef>
              <a:spcAft>
                <a:spcPts val="600"/>
              </a:spcAft>
              <a:buClr>
                <a:srgbClr val="AF0029"/>
              </a:buClr>
              <a:buFont typeface="Webdings" panose="05030102010509060703" pitchFamily="18" charset="2"/>
              <a:buChar char=""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</a:p>
          <a:p>
            <a:pPr marL="398463" indent="-398463" eaLnBrk="1" hangingPunct="1">
              <a:spcBef>
                <a:spcPct val="0"/>
              </a:spcBef>
              <a:spcAft>
                <a:spcPts val="600"/>
              </a:spcAft>
              <a:buClr>
                <a:srgbClr val="AF0029"/>
              </a:buClr>
              <a:buFont typeface="Webdings" panose="05030102010509060703" pitchFamily="18" charset="2"/>
              <a:buChar char=""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Reinstated</a:t>
            </a:r>
          </a:p>
          <a:p>
            <a:pPr marL="398463" indent="-398463" eaLnBrk="1" hangingPunct="1">
              <a:spcBef>
                <a:spcPct val="0"/>
              </a:spcBef>
              <a:spcAft>
                <a:spcPts val="600"/>
              </a:spcAft>
              <a:buClr>
                <a:srgbClr val="AF0029"/>
              </a:buClr>
              <a:buFont typeface="Webdings" panose="05030102010509060703" pitchFamily="18" charset="2"/>
              <a:buChar char=""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Renewing</a:t>
            </a:r>
          </a:p>
          <a:p>
            <a:pPr marL="398463" indent="-398463" eaLnBrk="1" hangingPunct="1">
              <a:spcBef>
                <a:spcPct val="0"/>
              </a:spcBef>
              <a:spcAft>
                <a:spcPts val="600"/>
              </a:spcAft>
              <a:buClr>
                <a:srgbClr val="AF0029"/>
              </a:buClr>
              <a:buFont typeface="Webdings" panose="05030102010509060703" pitchFamily="18" charset="2"/>
              <a:buChar char=""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Dual</a:t>
            </a:r>
          </a:p>
          <a:p>
            <a:pPr marL="398463" indent="-398463" eaLnBrk="1" hangingPunct="1">
              <a:spcBef>
                <a:spcPct val="0"/>
              </a:spcBef>
              <a:spcAft>
                <a:spcPts val="600"/>
              </a:spcAft>
              <a:buClr>
                <a:srgbClr val="AF0029"/>
              </a:buClr>
              <a:buFont typeface="Webdings" panose="05030102010509060703" pitchFamily="18" charset="2"/>
              <a:buChar char=""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Transfer</a:t>
            </a:r>
          </a:p>
        </p:txBody>
      </p:sp>
      <p:sp>
        <p:nvSpPr>
          <p:cNvPr id="10" name="TextBox 5">
            <a:extLst>
              <a:ext uri="{FF2B5EF4-FFF2-40B4-BE49-F238E27FC236}">
                <a16:creationId xmlns:a16="http://schemas.microsoft.com/office/drawing/2014/main" id="{647A58F2-5BA4-DFFA-66A7-B071628024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213" y="2362200"/>
            <a:ext cx="31257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ebdings" panose="05030102010509060703" pitchFamily="18" charset="2"/>
              <a:buChar char="4"/>
              <a:defRPr sz="3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1pPr>
            <a:lvl2pPr marL="37931725" indent="-37474525">
              <a:spcBef>
                <a:spcPct val="20000"/>
              </a:spcBef>
              <a:defRPr sz="27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3200" b="1">
                <a:solidFill>
                  <a:srgbClr val="00293F"/>
                </a:solidFill>
              </a:rPr>
              <a:t>Member Status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352CD3-6B04-FE13-2E10-DE3C874A57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4893" y="3094213"/>
            <a:ext cx="2686425" cy="32913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6">
            <a:extLst>
              <a:ext uri="{FF2B5EF4-FFF2-40B4-BE49-F238E27FC236}">
                <a16:creationId xmlns:a16="http://schemas.microsoft.com/office/drawing/2014/main" id="{7B9A8686-501C-EE04-09B4-E60303FF67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242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ebdings" panose="05030102010509060703" pitchFamily="18" charset="2"/>
              <a:buChar char="4"/>
              <a:defRPr sz="3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1pPr>
            <a:lvl2pPr marL="37931725" indent="-37474525">
              <a:spcBef>
                <a:spcPct val="20000"/>
              </a:spcBef>
              <a:defRPr sz="27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r>
              <a:rPr lang="en-US" altLang="en-US" sz="1000">
                <a:ea typeface="ＭＳ Ｐゴシック" panose="020B0600070205080204" pitchFamily="34" charset="-128"/>
              </a:rPr>
              <a:t>8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D7607CE-7806-8542-AD22-B4E10A47E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143000"/>
            <a:ext cx="7162800" cy="1143000"/>
          </a:xfrm>
        </p:spPr>
        <p:txBody>
          <a:bodyPr/>
          <a:lstStyle/>
          <a:p>
            <a:pPr>
              <a:defRPr/>
            </a:pPr>
            <a:r>
              <a:rPr lang="en-US" altLang="en-US" sz="3600">
                <a:latin typeface="Arial" panose="020B0604020202020204" pitchFamily="34" charset="0"/>
                <a:ea typeface="ヒラギノ角ゴ Pro W3" panose="020B0300000000000000" pitchFamily="34" charset="-128"/>
              </a:rPr>
              <a:t>Filling Out the Application</a:t>
            </a:r>
            <a:br>
              <a:rPr lang="en-US" altLang="en-US" sz="3600">
                <a:latin typeface="Arial" panose="020B0604020202020204" pitchFamily="34" charset="0"/>
                <a:ea typeface="ヒラギノ角ゴ Pro W3" panose="020B0300000000000000" pitchFamily="34" charset="-128"/>
              </a:rPr>
            </a:br>
            <a:r>
              <a:rPr lang="en-US" altLang="en-US" sz="3600">
                <a:latin typeface="Arial" panose="020B0604020202020204" pitchFamily="34" charset="0"/>
                <a:ea typeface="ヒラギノ角ゴ Pro W3" panose="020B0300000000000000" pitchFamily="34" charset="-128"/>
              </a:rPr>
              <a:t>for Membership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89F94E87-B29D-4329-07A9-5263927E009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697163" y="3276600"/>
            <a:ext cx="4876800" cy="2743200"/>
          </a:xfrm>
        </p:spPr>
        <p:txBody>
          <a:bodyPr/>
          <a:lstStyle/>
          <a:p>
            <a:pPr marL="398463" indent="-398463" eaLnBrk="1" hangingPunct="1">
              <a:spcBef>
                <a:spcPct val="15000"/>
              </a:spcBef>
              <a:spcAft>
                <a:spcPts val="1200"/>
              </a:spcAft>
              <a:buClr>
                <a:srgbClr val="AF0029"/>
              </a:buClr>
              <a:buFont typeface="Webdings" panose="05030102010509060703" pitchFamily="18" charset="2"/>
              <a:buChar char=""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New members pay…</a:t>
            </a:r>
          </a:p>
          <a:p>
            <a:pPr marL="398463" indent="-398463" eaLnBrk="1" hangingPunct="1">
              <a:spcBef>
                <a:spcPct val="15000"/>
              </a:spcBef>
              <a:spcAft>
                <a:spcPts val="1200"/>
              </a:spcAft>
              <a:buClr>
                <a:srgbClr val="AF0029"/>
              </a:buClr>
              <a:buFont typeface="Webdings" panose="05030102010509060703" pitchFamily="18" charset="2"/>
              <a:buChar char=""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Transfer members…</a:t>
            </a:r>
          </a:p>
          <a:p>
            <a:pPr marL="398463" indent="-398463" eaLnBrk="1" hangingPunct="1">
              <a:spcBef>
                <a:spcPct val="15000"/>
              </a:spcBef>
              <a:spcAft>
                <a:spcPts val="1200"/>
              </a:spcAft>
              <a:buClr>
                <a:srgbClr val="AF0029"/>
              </a:buClr>
              <a:buFont typeface="Webdings" panose="05030102010509060703" pitchFamily="18" charset="2"/>
              <a:buChar char=""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All of the above…</a:t>
            </a: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82967FA5-4E06-D880-4003-2135DE511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2590800"/>
            <a:ext cx="1963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ebdings" panose="05030102010509060703" pitchFamily="18" charset="2"/>
              <a:buChar char="4"/>
              <a:defRPr sz="3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1pPr>
            <a:lvl2pPr marL="37931725" indent="-37474525">
              <a:spcBef>
                <a:spcPct val="20000"/>
              </a:spcBef>
              <a:defRPr sz="27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en-US" sz="3200" b="1">
                <a:solidFill>
                  <a:schemeClr val="accent2"/>
                </a:solidFill>
              </a:rPr>
              <a:t>Financial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  <p:bldP spid="8" grpId="0"/>
    </p:bldLst>
  </p:timing>
</p:sld>
</file>

<file path=ppt/theme/theme1.xml><?xml version="1.0" encoding="utf-8"?>
<a:theme xmlns:a="http://schemas.openxmlformats.org/drawingml/2006/main" name="Blank">
  <a:themeElements>
    <a:clrScheme name="Custom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2A4A0"/>
      </a:accent1>
      <a:accent2>
        <a:srgbClr val="00293F"/>
      </a:accent2>
      <a:accent3>
        <a:srgbClr val="FFE775"/>
      </a:accent3>
      <a:accent4>
        <a:srgbClr val="B91428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Verdana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1de3649-6b75-473d-bb68-2a9f59004b9d" xsi:nil="true"/>
    <lcf76f155ced4ddcb4097134ff3c332f xmlns="ac26ef01-b6c3-4572-8707-9c06d710cfd3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33FC7432FEF44984CF47768FA684E2" ma:contentTypeVersion="16" ma:contentTypeDescription="Create a new document." ma:contentTypeScope="" ma:versionID="1de7e9fe96c3498f50023b7a13209a04">
  <xsd:schema xmlns:xsd="http://www.w3.org/2001/XMLSchema" xmlns:xs="http://www.w3.org/2001/XMLSchema" xmlns:p="http://schemas.microsoft.com/office/2006/metadata/properties" xmlns:ns2="ac26ef01-b6c3-4572-8707-9c06d710cfd3" xmlns:ns3="21de3649-6b75-473d-bb68-2a9f59004b9d" targetNamespace="http://schemas.microsoft.com/office/2006/metadata/properties" ma:root="true" ma:fieldsID="f3f5007bbbfd80071f20480505c05bba" ns2:_="" ns3:_="">
    <xsd:import namespace="ac26ef01-b6c3-4572-8707-9c06d710cfd3"/>
    <xsd:import namespace="21de3649-6b75-473d-bb68-2a9f59004b9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26ef01-b6c3-4572-8707-9c06d710cf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23c1ae6-fb4c-46f0-9f45-decf50a5309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de3649-6b75-473d-bb68-2a9f59004b9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e9da3d0-8424-4781-a302-42b917fc0bd2}" ma:internalName="TaxCatchAll" ma:showField="CatchAllData" ma:web="21de3649-6b75-473d-bb68-2a9f59004b9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6387DD6-8742-48D6-89E1-12749E5EE178}">
  <ds:schemaRefs>
    <ds:schemaRef ds:uri="http://schemas.microsoft.com/office/2006/metadata/properties"/>
    <ds:schemaRef ds:uri="http://schemas.microsoft.com/office/infopath/2007/PartnerControls"/>
    <ds:schemaRef ds:uri="21de3649-6b75-473d-bb68-2a9f59004b9d"/>
    <ds:schemaRef ds:uri="ac26ef01-b6c3-4572-8707-9c06d710cfd3"/>
  </ds:schemaRefs>
</ds:datastoreItem>
</file>

<file path=customXml/itemProps2.xml><?xml version="1.0" encoding="utf-8"?>
<ds:datastoreItem xmlns:ds="http://schemas.openxmlformats.org/officeDocument/2006/customXml" ds:itemID="{02B83549-E54E-4978-8010-AD9F6004FAF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346DFE2-8BA2-4F0C-B8EA-4F89937BDA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c26ef01-b6c3-4572-8707-9c06d710cfd3"/>
    <ds:schemaRef ds:uri="21de3649-6b75-473d-bb68-2a9f59004b9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1747</TotalTime>
  <Words>200</Words>
  <Application>Microsoft Office PowerPoint</Application>
  <PresentationFormat>On-screen Show (4:3)</PresentationFormat>
  <Paragraphs>74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ＭＳ Ｐゴシック</vt:lpstr>
      <vt:lpstr>Arial</vt:lpstr>
      <vt:lpstr>Times</vt:lpstr>
      <vt:lpstr>Verdana</vt:lpstr>
      <vt:lpstr>Webdings</vt:lpstr>
      <vt:lpstr>Blank</vt:lpstr>
      <vt:lpstr>PowerPoint Presentation</vt:lpstr>
      <vt:lpstr>Meeting Standards</vt:lpstr>
      <vt:lpstr>Working Toward the Win-Win</vt:lpstr>
      <vt:lpstr>Discuss the Benefits</vt:lpstr>
      <vt:lpstr>Close that Sale</vt:lpstr>
      <vt:lpstr>The Vice President Membership</vt:lpstr>
      <vt:lpstr>Filling Out the  Application for Membership</vt:lpstr>
      <vt:lpstr>Filling Out the Application for Membership</vt:lpstr>
      <vt:lpstr>Filling Out the Application for Membership</vt:lpstr>
      <vt:lpstr>Filling Out the Application for Membership</vt:lpstr>
      <vt:lpstr>Filling Out the Application for Membership</vt:lpstr>
      <vt:lpstr>Conclusion</vt:lpstr>
    </vt:vector>
  </TitlesOfParts>
  <Company>Dynamic Graphics Inc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Corey Smith</dc:creator>
  <cp:lastModifiedBy>Lorena Clark</cp:lastModifiedBy>
  <cp:revision>68</cp:revision>
  <cp:lastPrinted>2011-06-29T17:56:45Z</cp:lastPrinted>
  <dcterms:created xsi:type="dcterms:W3CDTF">2011-06-29T17:14:15Z</dcterms:created>
  <dcterms:modified xsi:type="dcterms:W3CDTF">2025-08-11T20:46:15Z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0x0101000033FC7432FEF44984CF47768FA684E2</vt:lpwstr>
  </property>
  <property fmtid="{D5CDD505-2E9C-101B-9397-08002B2CF9AE}" pid="3" name="MediaServiceImageTags">
    <vt:lpwstr/>
  </property>
</Properties>
</file>