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95.xml" ContentType="application/vnd.openxmlformats-officedocument.presentationml.tags+xml"/>
  <Override PartName="/ppt/notesSlides/notesSlide1.xml" ContentType="application/vnd.openxmlformats-officedocument.presentationml.notesSlide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notesSlides/notesSlide2.xml" ContentType="application/vnd.openxmlformats-officedocument.presentationml.notesSlide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notesSlides/notesSlide3.xml" ContentType="application/vnd.openxmlformats-officedocument.presentationml.notesSlide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notesSlides/notesSlide4.xml" ContentType="application/vnd.openxmlformats-officedocument.presentationml.notesSlide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notesSlides/notesSlide5.xml" ContentType="application/vnd.openxmlformats-officedocument.presentationml.notesSlide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notesSlides/notesSlide6.xml" ContentType="application/vnd.openxmlformats-officedocument.presentationml.notesSlide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notesSlides/notesSlide7.xml" ContentType="application/vnd.openxmlformats-officedocument.presentationml.notesSlide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46" r:id="rId4"/>
  </p:sldMasterIdLst>
  <p:notesMasterIdLst>
    <p:notesMasterId r:id="rId26"/>
  </p:notesMasterIdLst>
  <p:handoutMasterIdLst>
    <p:handoutMasterId r:id="rId27"/>
  </p:handoutMasterIdLst>
  <p:sldIdLst>
    <p:sldId id="1040" r:id="rId5"/>
    <p:sldId id="1064" r:id="rId6"/>
    <p:sldId id="780" r:id="rId7"/>
    <p:sldId id="1170" r:id="rId8"/>
    <p:sldId id="1168" r:id="rId9"/>
    <p:sldId id="1153" r:id="rId10"/>
    <p:sldId id="1154" r:id="rId11"/>
    <p:sldId id="1163" r:id="rId12"/>
    <p:sldId id="1156" r:id="rId13"/>
    <p:sldId id="1176" r:id="rId14"/>
    <p:sldId id="1157" r:id="rId15"/>
    <p:sldId id="1167" r:id="rId16"/>
    <p:sldId id="1177" r:id="rId17"/>
    <p:sldId id="1113" r:id="rId18"/>
    <p:sldId id="1146" r:id="rId19"/>
    <p:sldId id="1136" r:id="rId20"/>
    <p:sldId id="1101" r:id="rId21"/>
    <p:sldId id="1178" r:id="rId22"/>
    <p:sldId id="1122" r:id="rId23"/>
    <p:sldId id="886" r:id="rId24"/>
    <p:sldId id="1038" r:id="rId25"/>
  </p:sldIdLst>
  <p:sldSz cx="12192000" cy="6858000"/>
  <p:notesSz cx="6950075" cy="9236075"/>
  <p:custDataLst>
    <p:tags r:id="rId28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ヒラギノ角ゴ Pro W3" charset="0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Default Section" id="{2039D815-ED35-4CC7-BF67-F7049279B7D5}">
          <p14:sldIdLst/>
        </p14:section>
        <p14:section name="Default Section" id="{35CE41AB-4624-4A72-AB7C-9EC4CE02F249}">
          <p14:sldIdLst>
            <p14:sldId id="1040"/>
            <p14:sldId id="1064"/>
            <p14:sldId id="780"/>
            <p14:sldId id="1170"/>
            <p14:sldId id="1168"/>
            <p14:sldId id="1153"/>
            <p14:sldId id="1154"/>
            <p14:sldId id="1163"/>
            <p14:sldId id="1156"/>
            <p14:sldId id="1176"/>
            <p14:sldId id="1157"/>
            <p14:sldId id="1167"/>
            <p14:sldId id="1177"/>
            <p14:sldId id="1113"/>
            <p14:sldId id="1146"/>
            <p14:sldId id="1136"/>
            <p14:sldId id="1101"/>
            <p14:sldId id="1178"/>
            <p14:sldId id="1122"/>
            <p14:sldId id="886"/>
            <p14:sldId id="103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032" userDrawn="1">
          <p15:clr>
            <a:srgbClr val="A4A3A4"/>
          </p15:clr>
        </p15:guide>
        <p15:guide id="2" pos="256" userDrawn="1">
          <p15:clr>
            <a:srgbClr val="A4A3A4"/>
          </p15:clr>
        </p15:guide>
        <p15:guide id="3" pos="384" userDrawn="1">
          <p15:clr>
            <a:srgbClr val="A4A3A4"/>
          </p15:clr>
        </p15:guide>
        <p15:guide id="4" pos="45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772432"/>
    <a:srgbClr val="781327"/>
    <a:srgbClr val="3B0104"/>
    <a:srgbClr val="FEEE9F"/>
    <a:srgbClr val="004164"/>
    <a:srgbClr val="00374A"/>
    <a:srgbClr val="004165"/>
    <a:srgbClr val="800000"/>
    <a:srgbClr val="A9B2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F9CCFD-A768-4E4A-889D-40BB7B7F9BFE}" v="1" dt="2021-11-18T23:18:13.1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840" y="48"/>
      </p:cViewPr>
      <p:guideLst>
        <p:guide orient="horz" pos="1032"/>
        <p:guide pos="256"/>
        <p:guide pos="384"/>
        <p:guide pos="453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ca Gross" userId="7baa01dc-9261-4810-af26-e51241c6769f" providerId="ADAL" clId="{D4B5988C-F051-4467-928C-C25E27212AF8}"/>
    <pc:docChg chg="modSld modMainMaster">
      <pc:chgData name="Erica Gross" userId="7baa01dc-9261-4810-af26-e51241c6769f" providerId="ADAL" clId="{D4B5988C-F051-4467-928C-C25E27212AF8}" dt="2021-11-10T03:03:06.054" v="44" actId="2711"/>
      <pc:docMkLst>
        <pc:docMk/>
      </pc:docMkLst>
      <pc:sldChg chg="modSp mod">
        <pc:chgData name="Erica Gross" userId="7baa01dc-9261-4810-af26-e51241c6769f" providerId="ADAL" clId="{D4B5988C-F051-4467-928C-C25E27212AF8}" dt="2021-11-10T02:57:22.042" v="35" actId="20577"/>
        <pc:sldMkLst>
          <pc:docMk/>
          <pc:sldMk cId="716596642" sldId="780"/>
        </pc:sldMkLst>
        <pc:spChg chg="mod">
          <ac:chgData name="Erica Gross" userId="7baa01dc-9261-4810-af26-e51241c6769f" providerId="ADAL" clId="{D4B5988C-F051-4467-928C-C25E27212AF8}" dt="2021-11-10T02:57:22.042" v="35" actId="20577"/>
          <ac:spMkLst>
            <pc:docMk/>
            <pc:sldMk cId="716596642" sldId="780"/>
            <ac:spMk id="3" creationId="{17551956-1ADF-524A-B389-C4CD169C0250}"/>
          </ac:spMkLst>
        </pc:spChg>
      </pc:sldChg>
      <pc:sldChg chg="modSp mod">
        <pc:chgData name="Erica Gross" userId="7baa01dc-9261-4810-af26-e51241c6769f" providerId="ADAL" clId="{D4B5988C-F051-4467-928C-C25E27212AF8}" dt="2021-11-10T03:00:33.742" v="39" actId="20577"/>
        <pc:sldMkLst>
          <pc:docMk/>
          <pc:sldMk cId="3530349252" sldId="1040"/>
        </pc:sldMkLst>
        <pc:spChg chg="mod">
          <ac:chgData name="Erica Gross" userId="7baa01dc-9261-4810-af26-e51241c6769f" providerId="ADAL" clId="{D4B5988C-F051-4467-928C-C25E27212AF8}" dt="2021-11-10T02:56:10.748" v="11" actId="20577"/>
          <ac:spMkLst>
            <pc:docMk/>
            <pc:sldMk cId="3530349252" sldId="1040"/>
            <ac:spMk id="2" creationId="{AB9D3A2F-059E-483C-8910-B2E3D53CD055}"/>
          </ac:spMkLst>
        </pc:spChg>
        <pc:spChg chg="mod">
          <ac:chgData name="Erica Gross" userId="7baa01dc-9261-4810-af26-e51241c6769f" providerId="ADAL" clId="{D4B5988C-F051-4467-928C-C25E27212AF8}" dt="2021-11-10T03:00:33.742" v="39" actId="20577"/>
          <ac:spMkLst>
            <pc:docMk/>
            <pc:sldMk cId="3530349252" sldId="1040"/>
            <ac:spMk id="4" creationId="{8BC29B22-29A3-4DCF-B774-2D61B489F148}"/>
          </ac:spMkLst>
        </pc:spChg>
      </pc:sldChg>
      <pc:sldChg chg="modSp mod">
        <pc:chgData name="Erica Gross" userId="7baa01dc-9261-4810-af26-e51241c6769f" providerId="ADAL" clId="{D4B5988C-F051-4467-928C-C25E27212AF8}" dt="2021-11-10T03:00:39.920" v="43" actId="20577"/>
        <pc:sldMkLst>
          <pc:docMk/>
          <pc:sldMk cId="1761772607" sldId="1064"/>
        </pc:sldMkLst>
        <pc:spChg chg="mod">
          <ac:chgData name="Erica Gross" userId="7baa01dc-9261-4810-af26-e51241c6769f" providerId="ADAL" clId="{D4B5988C-F051-4467-928C-C25E27212AF8}" dt="2021-11-10T02:57:12.443" v="23" actId="20577"/>
          <ac:spMkLst>
            <pc:docMk/>
            <pc:sldMk cId="1761772607" sldId="1064"/>
            <ac:spMk id="2" creationId="{B9A74C03-147B-4A21-94A5-30A839EC8BC1}"/>
          </ac:spMkLst>
        </pc:spChg>
        <pc:spChg chg="mod">
          <ac:chgData name="Erica Gross" userId="7baa01dc-9261-4810-af26-e51241c6769f" providerId="ADAL" clId="{D4B5988C-F051-4467-928C-C25E27212AF8}" dt="2021-11-10T03:00:39.920" v="43" actId="20577"/>
          <ac:spMkLst>
            <pc:docMk/>
            <pc:sldMk cId="1761772607" sldId="1064"/>
            <ac:spMk id="4" creationId="{8BC29B22-29A3-4DCF-B774-2D61B489F148}"/>
          </ac:spMkLst>
        </pc:spChg>
      </pc:sldChg>
      <pc:sldMasterChg chg="modSldLayout">
        <pc:chgData name="Erica Gross" userId="7baa01dc-9261-4810-af26-e51241c6769f" providerId="ADAL" clId="{D4B5988C-F051-4467-928C-C25E27212AF8}" dt="2021-11-10T03:03:06.054" v="44" actId="2711"/>
        <pc:sldMasterMkLst>
          <pc:docMk/>
          <pc:sldMasterMk cId="2495139190" sldId="2147483746"/>
        </pc:sldMasterMkLst>
        <pc:sldLayoutChg chg="modSp mod">
          <pc:chgData name="Erica Gross" userId="7baa01dc-9261-4810-af26-e51241c6769f" providerId="ADAL" clId="{D4B5988C-F051-4467-928C-C25E27212AF8}" dt="2021-11-10T03:03:06.054" v="44" actId="2711"/>
          <pc:sldLayoutMkLst>
            <pc:docMk/>
            <pc:sldMasterMk cId="2495139190" sldId="2147483746"/>
            <pc:sldLayoutMk cId="201019208" sldId="2147483863"/>
          </pc:sldLayoutMkLst>
          <pc:spChg chg="mod">
            <ac:chgData name="Erica Gross" userId="7baa01dc-9261-4810-af26-e51241c6769f" providerId="ADAL" clId="{D4B5988C-F051-4467-928C-C25E27212AF8}" dt="2021-11-10T03:03:06.054" v="44" actId="2711"/>
            <ac:spMkLst>
              <pc:docMk/>
              <pc:sldMasterMk cId="2495139190" sldId="2147483746"/>
              <pc:sldLayoutMk cId="201019208" sldId="2147483863"/>
              <ac:spMk id="17" creationId="{43175759-C9E9-6A40-BA94-453A90075AFB}"/>
            </ac:spMkLst>
          </pc:spChg>
        </pc:sldLayoutChg>
      </pc:sldMasterChg>
    </pc:docChg>
  </pc:docChgLst>
  <pc:docChgLst>
    <pc:chgData name="Kate Rynerson" userId="a4c12e72-2606-4b60-872c-23cec70faeeb" providerId="ADAL" clId="{58251233-28B1-48E7-94B6-BEF3E0355CC4}"/>
    <pc:docChg chg="custSel modSld modMainMaster replTag delTag">
      <pc:chgData name="Kate Rynerson" userId="a4c12e72-2606-4b60-872c-23cec70faeeb" providerId="ADAL" clId="{58251233-28B1-48E7-94B6-BEF3E0355CC4}" dt="2021-11-08T22:39:48.114" v="89"/>
      <pc:docMkLst>
        <pc:docMk/>
      </pc:docMkLst>
      <pc:sldChg chg="replTag delTag">
        <pc:chgData name="Kate Rynerson" userId="a4c12e72-2606-4b60-872c-23cec70faeeb" providerId="ADAL" clId="{58251233-28B1-48E7-94B6-BEF3E0355CC4}" dt="2021-11-08T22:34:12.056" v="10"/>
        <pc:sldMkLst>
          <pc:docMk/>
          <pc:sldMk cId="599524031" sldId="295"/>
        </pc:sldMkLst>
      </pc:sldChg>
      <pc:sldChg chg="replTag delTag">
        <pc:chgData name="Kate Rynerson" userId="a4c12e72-2606-4b60-872c-23cec70faeeb" providerId="ADAL" clId="{58251233-28B1-48E7-94B6-BEF3E0355CC4}" dt="2021-11-08T22:37:33.429" v="63"/>
        <pc:sldMkLst>
          <pc:docMk/>
          <pc:sldMk cId="2850122316" sldId="1156"/>
        </pc:sldMkLst>
      </pc:sldChg>
      <pc:sldChg chg="addSp modSp mod replTag delTag">
        <pc:chgData name="Kate Rynerson" userId="a4c12e72-2606-4b60-872c-23cec70faeeb" providerId="ADAL" clId="{58251233-28B1-48E7-94B6-BEF3E0355CC4}" dt="2021-11-08T22:38:17.736" v="79" actId="207"/>
        <pc:sldMkLst>
          <pc:docMk/>
          <pc:sldMk cId="832407175" sldId="1167"/>
        </pc:sldMkLst>
        <pc:spChg chg="add mod ord">
          <ac:chgData name="Kate Rynerson" userId="a4c12e72-2606-4b60-872c-23cec70faeeb" providerId="ADAL" clId="{58251233-28B1-48E7-94B6-BEF3E0355CC4}" dt="2021-11-08T22:38:09.048" v="78" actId="13244"/>
          <ac:spMkLst>
            <pc:docMk/>
            <pc:sldMk cId="832407175" sldId="1167"/>
            <ac:spMk id="6" creationId="{02ADAC33-2469-43D5-AB09-32E65CBE5026}"/>
          </ac:spMkLst>
        </pc:spChg>
        <pc:spChg chg="mod">
          <ac:chgData name="Kate Rynerson" userId="a4c12e72-2606-4b60-872c-23cec70faeeb" providerId="ADAL" clId="{58251233-28B1-48E7-94B6-BEF3E0355CC4}" dt="2021-11-08T22:38:17.736" v="79" actId="207"/>
          <ac:spMkLst>
            <pc:docMk/>
            <pc:sldMk cId="832407175" sldId="1167"/>
            <ac:spMk id="10" creationId="{AD5A0AF7-0C97-4F3A-BE81-FB0DE1477C24}"/>
          </ac:spMkLst>
        </pc:spChg>
      </pc:sldChg>
      <pc:sldChg chg="addSp delSp modSp mod replTag delTag">
        <pc:chgData name="Kate Rynerson" userId="a4c12e72-2606-4b60-872c-23cec70faeeb" providerId="ADAL" clId="{58251233-28B1-48E7-94B6-BEF3E0355CC4}" dt="2021-11-08T22:37:56.861" v="71"/>
        <pc:sldMkLst>
          <pc:docMk/>
          <pc:sldMk cId="916373476" sldId="1168"/>
        </pc:sldMkLst>
        <pc:spChg chg="add del mod">
          <ac:chgData name="Kate Rynerson" userId="a4c12e72-2606-4b60-872c-23cec70faeeb" providerId="ADAL" clId="{58251233-28B1-48E7-94B6-BEF3E0355CC4}" dt="2021-11-08T22:35:04.109" v="18" actId="478"/>
          <ac:spMkLst>
            <pc:docMk/>
            <pc:sldMk cId="916373476" sldId="1168"/>
            <ac:spMk id="6" creationId="{4D1D10DB-2789-4EE8-88C9-12CBA4C09116}"/>
          </ac:spMkLst>
        </pc:spChg>
        <pc:spChg chg="add mod ord">
          <ac:chgData name="Kate Rynerson" userId="a4c12e72-2606-4b60-872c-23cec70faeeb" providerId="ADAL" clId="{58251233-28B1-48E7-94B6-BEF3E0355CC4}" dt="2021-11-08T22:35:09.520" v="20" actId="13244"/>
          <ac:spMkLst>
            <pc:docMk/>
            <pc:sldMk cId="916373476" sldId="1168"/>
            <ac:spMk id="7" creationId="{894B34D8-14E3-467A-A8C0-79E8F087FD49}"/>
          </ac:spMkLst>
        </pc:spChg>
        <pc:spChg chg="mod">
          <ac:chgData name="Kate Rynerson" userId="a4c12e72-2606-4b60-872c-23cec70faeeb" providerId="ADAL" clId="{58251233-28B1-48E7-94B6-BEF3E0355CC4}" dt="2021-11-08T22:35:15.363" v="21" actId="207"/>
          <ac:spMkLst>
            <pc:docMk/>
            <pc:sldMk cId="916373476" sldId="1168"/>
            <ac:spMk id="10" creationId="{AD5A0AF7-0C97-4F3A-BE81-FB0DE1477C24}"/>
          </ac:spMkLst>
        </pc:spChg>
      </pc:sldChg>
      <pc:sldChg chg="addSp delSp modSp mod replTag delTag">
        <pc:chgData name="Kate Rynerson" userId="a4c12e72-2606-4b60-872c-23cec70faeeb" providerId="ADAL" clId="{58251233-28B1-48E7-94B6-BEF3E0355CC4}" dt="2021-11-08T22:39:48.114" v="89"/>
        <pc:sldMkLst>
          <pc:docMk/>
          <pc:sldMk cId="1173056419" sldId="1176"/>
        </pc:sldMkLst>
        <pc:spChg chg="add mod">
          <ac:chgData name="Kate Rynerson" userId="a4c12e72-2606-4b60-872c-23cec70faeeb" providerId="ADAL" clId="{58251233-28B1-48E7-94B6-BEF3E0355CC4}" dt="2021-11-08T22:39:48.114" v="89"/>
          <ac:spMkLst>
            <pc:docMk/>
            <pc:sldMk cId="1173056419" sldId="1176"/>
            <ac:spMk id="5" creationId="{4BC5B002-2B1F-47C7-B900-6BD79768E0C7}"/>
          </ac:spMkLst>
        </pc:spChg>
        <pc:spChg chg="del">
          <ac:chgData name="Kate Rynerson" userId="a4c12e72-2606-4b60-872c-23cec70faeeb" providerId="ADAL" clId="{58251233-28B1-48E7-94B6-BEF3E0355CC4}" dt="2021-11-08T22:39:05.420" v="85" actId="478"/>
          <ac:spMkLst>
            <pc:docMk/>
            <pc:sldMk cId="1173056419" sldId="1176"/>
            <ac:spMk id="6" creationId="{B91BAA00-DF4D-465E-B725-8DAE8EC683E9}"/>
          </ac:spMkLst>
        </pc:spChg>
        <pc:spChg chg="add mod">
          <ac:chgData name="Kate Rynerson" userId="a4c12e72-2606-4b60-872c-23cec70faeeb" providerId="ADAL" clId="{58251233-28B1-48E7-94B6-BEF3E0355CC4}" dt="2021-11-08T22:39:48.114" v="89"/>
          <ac:spMkLst>
            <pc:docMk/>
            <pc:sldMk cId="1173056419" sldId="1176"/>
            <ac:spMk id="7" creationId="{CF5CFD5A-5938-4760-82EE-82C74E736D8D}"/>
          </ac:spMkLst>
        </pc:spChg>
        <pc:spChg chg="add mod">
          <ac:chgData name="Kate Rynerson" userId="a4c12e72-2606-4b60-872c-23cec70faeeb" providerId="ADAL" clId="{58251233-28B1-48E7-94B6-BEF3E0355CC4}" dt="2021-11-08T22:39:48.114" v="89"/>
          <ac:spMkLst>
            <pc:docMk/>
            <pc:sldMk cId="1173056419" sldId="1176"/>
            <ac:spMk id="8" creationId="{1CD29BA6-B87E-4100-B5DC-50AA1F45722E}"/>
          </ac:spMkLst>
        </pc:spChg>
        <pc:spChg chg="del">
          <ac:chgData name="Kate Rynerson" userId="a4c12e72-2606-4b60-872c-23cec70faeeb" providerId="ADAL" clId="{58251233-28B1-48E7-94B6-BEF3E0355CC4}" dt="2021-11-08T22:39:06.883" v="86" actId="478"/>
          <ac:spMkLst>
            <pc:docMk/>
            <pc:sldMk cId="1173056419" sldId="1176"/>
            <ac:spMk id="9" creationId="{B0812EA0-F4E5-4D7C-AD3E-A14DBA4CCD6B}"/>
          </ac:spMkLst>
        </pc:spChg>
      </pc:sldChg>
      <pc:sldMasterChg chg="modSldLayout">
        <pc:chgData name="Kate Rynerson" userId="a4c12e72-2606-4b60-872c-23cec70faeeb" providerId="ADAL" clId="{58251233-28B1-48E7-94B6-BEF3E0355CC4}" dt="2021-11-08T22:37:26.242" v="61" actId="2711"/>
        <pc:sldMasterMkLst>
          <pc:docMk/>
          <pc:sldMasterMk cId="2495139190" sldId="2147483746"/>
        </pc:sldMasterMkLst>
        <pc:sldLayoutChg chg="modSp mod replTag delTag">
          <pc:chgData name="Kate Rynerson" userId="a4c12e72-2606-4b60-872c-23cec70faeeb" providerId="ADAL" clId="{58251233-28B1-48E7-94B6-BEF3E0355CC4}" dt="2021-11-08T22:37:26.242" v="61" actId="2711"/>
          <pc:sldLayoutMkLst>
            <pc:docMk/>
            <pc:sldMasterMk cId="2495139190" sldId="2147483746"/>
            <pc:sldLayoutMk cId="2725855420" sldId="2147483782"/>
          </pc:sldLayoutMkLst>
          <pc:spChg chg="mod">
            <ac:chgData name="Kate Rynerson" userId="a4c12e72-2606-4b60-872c-23cec70faeeb" providerId="ADAL" clId="{58251233-28B1-48E7-94B6-BEF3E0355CC4}" dt="2021-11-08T22:37:26.242" v="61" actId="2711"/>
            <ac:spMkLst>
              <pc:docMk/>
              <pc:sldMasterMk cId="2495139190" sldId="2147483746"/>
              <pc:sldLayoutMk cId="2725855420" sldId="2147483782"/>
              <ac:spMk id="21" creationId="{B2CA6A1E-E598-4A46-9773-F74B6E8AEA37}"/>
            </ac:spMkLst>
          </pc:spChg>
        </pc:sldLayoutChg>
        <pc:sldLayoutChg chg="modSp mod replTag delTag">
          <pc:chgData name="Kate Rynerson" userId="a4c12e72-2606-4b60-872c-23cec70faeeb" providerId="ADAL" clId="{58251233-28B1-48E7-94B6-BEF3E0355CC4}" dt="2021-11-08T22:36:55.215" v="30" actId="2711"/>
          <pc:sldLayoutMkLst>
            <pc:docMk/>
            <pc:sldMasterMk cId="2495139190" sldId="2147483746"/>
            <pc:sldLayoutMk cId="1810259442" sldId="2147483784"/>
          </pc:sldLayoutMkLst>
          <pc:spChg chg="mod">
            <ac:chgData name="Kate Rynerson" userId="a4c12e72-2606-4b60-872c-23cec70faeeb" providerId="ADAL" clId="{58251233-28B1-48E7-94B6-BEF3E0355CC4}" dt="2021-11-08T22:36:55.215" v="30" actId="2711"/>
            <ac:spMkLst>
              <pc:docMk/>
              <pc:sldMasterMk cId="2495139190" sldId="2147483746"/>
              <pc:sldLayoutMk cId="1810259442" sldId="2147483784"/>
              <ac:spMk id="10" creationId="{8BE3A7AF-63E5-4040-93B3-ADFF7AC813E0}"/>
            </ac:spMkLst>
          </pc:spChg>
        </pc:sldLayoutChg>
        <pc:sldLayoutChg chg="replTag delTag">
          <pc:chgData name="Kate Rynerson" userId="a4c12e72-2606-4b60-872c-23cec70faeeb" providerId="ADAL" clId="{58251233-28B1-48E7-94B6-BEF3E0355CC4}" dt="2021-11-08T22:37:15.139" v="51"/>
          <pc:sldLayoutMkLst>
            <pc:docMk/>
            <pc:sldMasterMk cId="2495139190" sldId="2147483746"/>
            <pc:sldLayoutMk cId="1364239144" sldId="2147483810"/>
          </pc:sldLayoutMkLst>
        </pc:sldLayoutChg>
        <pc:sldLayoutChg chg="replTag delTag">
          <pc:chgData name="Kate Rynerson" userId="a4c12e72-2606-4b60-872c-23cec70faeeb" providerId="ADAL" clId="{58251233-28B1-48E7-94B6-BEF3E0355CC4}" dt="2021-11-08T22:37:02.134" v="40"/>
          <pc:sldLayoutMkLst>
            <pc:docMk/>
            <pc:sldMasterMk cId="2495139190" sldId="2147483746"/>
            <pc:sldLayoutMk cId="4278065581" sldId="2147483811"/>
          </pc:sldLayoutMkLst>
        </pc:sldLayoutChg>
        <pc:sldLayoutChg chg="modSp mod replTag delTag">
          <pc:chgData name="Kate Rynerson" userId="a4c12e72-2606-4b60-872c-23cec70faeeb" providerId="ADAL" clId="{58251233-28B1-48E7-94B6-BEF3E0355CC4}" dt="2021-11-08T22:37:20.439" v="56" actId="2711"/>
          <pc:sldLayoutMkLst>
            <pc:docMk/>
            <pc:sldMasterMk cId="2495139190" sldId="2147483746"/>
            <pc:sldLayoutMk cId="4198063245" sldId="2147483840"/>
          </pc:sldLayoutMkLst>
          <pc:spChg chg="mod">
            <ac:chgData name="Kate Rynerson" userId="a4c12e72-2606-4b60-872c-23cec70faeeb" providerId="ADAL" clId="{58251233-28B1-48E7-94B6-BEF3E0355CC4}" dt="2021-11-08T22:37:20.439" v="56" actId="2711"/>
            <ac:spMkLst>
              <pc:docMk/>
              <pc:sldMasterMk cId="2495139190" sldId="2147483746"/>
              <pc:sldLayoutMk cId="4198063245" sldId="2147483840"/>
              <ac:spMk id="21" creationId="{B2CA6A1E-E598-4A46-9773-F74B6E8AEA37}"/>
            </ac:spMkLst>
          </pc:spChg>
        </pc:sldLayoutChg>
        <pc:sldLayoutChg chg="modSp mod replTag delTag">
          <pc:chgData name="Kate Rynerson" userId="a4c12e72-2606-4b60-872c-23cec70faeeb" providerId="ADAL" clId="{58251233-28B1-48E7-94B6-BEF3E0355CC4}" dt="2021-11-08T22:37:08.782" v="45" actId="2711"/>
          <pc:sldLayoutMkLst>
            <pc:docMk/>
            <pc:sldMasterMk cId="2495139190" sldId="2147483746"/>
            <pc:sldLayoutMk cId="699961485" sldId="2147483878"/>
          </pc:sldLayoutMkLst>
          <pc:spChg chg="mod">
            <ac:chgData name="Kate Rynerson" userId="a4c12e72-2606-4b60-872c-23cec70faeeb" providerId="ADAL" clId="{58251233-28B1-48E7-94B6-BEF3E0355CC4}" dt="2021-11-08T22:37:08.782" v="45" actId="2711"/>
            <ac:spMkLst>
              <pc:docMk/>
              <pc:sldMasterMk cId="2495139190" sldId="2147483746"/>
              <pc:sldLayoutMk cId="699961485" sldId="2147483878"/>
              <ac:spMk id="10" creationId="{8BE3A7AF-63E5-4040-93B3-ADFF7AC813E0}"/>
            </ac:spMkLst>
          </pc:spChg>
        </pc:sldLayoutChg>
      </pc:sldMasterChg>
    </pc:docChg>
  </pc:docChgLst>
  <pc:docChgLst>
    <pc:chgData name="Linda Williams" userId="8738f9f3-df0e-4c79-a837-96071f218287" providerId="ADAL" clId="{38F9CCFD-A768-4E4A-889D-40BB7B7F9BFE}"/>
    <pc:docChg chg="custSel addSld delSld modSld modSection replTag delTag">
      <pc:chgData name="Linda Williams" userId="8738f9f3-df0e-4c79-a837-96071f218287" providerId="ADAL" clId="{38F9CCFD-A768-4E4A-889D-40BB7B7F9BFE}" dt="2021-11-18T23:18:27.884" v="33"/>
      <pc:docMkLst>
        <pc:docMk/>
      </pc:docMkLst>
      <pc:sldChg chg="replTag delTag">
        <pc:chgData name="Linda Williams" userId="8738f9f3-df0e-4c79-a837-96071f218287" providerId="ADAL" clId="{38F9CCFD-A768-4E4A-889D-40BB7B7F9BFE}" dt="2021-11-18T23:18:04.681" v="7"/>
        <pc:sldMkLst>
          <pc:docMk/>
          <pc:sldMk cId="716596642" sldId="780"/>
        </pc:sldMkLst>
      </pc:sldChg>
      <pc:sldChg chg="replTag delTag">
        <pc:chgData name="Linda Williams" userId="8738f9f3-df0e-4c79-a837-96071f218287" providerId="ADAL" clId="{38F9CCFD-A768-4E4A-889D-40BB7B7F9BFE}" dt="2021-11-18T23:18:03.292" v="3"/>
        <pc:sldMkLst>
          <pc:docMk/>
          <pc:sldMk cId="3530349252" sldId="1040"/>
        </pc:sldMkLst>
      </pc:sldChg>
      <pc:sldChg chg="del replTag delTag">
        <pc:chgData name="Linda Williams" userId="8738f9f3-df0e-4c79-a837-96071f218287" providerId="ADAL" clId="{38F9CCFD-A768-4E4A-889D-40BB7B7F9BFE}" dt="2021-11-18T23:18:20.799" v="24" actId="47"/>
        <pc:sldMkLst>
          <pc:docMk/>
          <pc:sldMk cId="3819379007" sldId="1173"/>
        </pc:sldMkLst>
      </pc:sldChg>
      <pc:sldChg chg="modSp add mod replTag delTag">
        <pc:chgData name="Linda Williams" userId="8738f9f3-df0e-4c79-a837-96071f218287" providerId="ADAL" clId="{38F9CCFD-A768-4E4A-889D-40BB7B7F9BFE}" dt="2021-11-18T23:18:27.884" v="33"/>
        <pc:sldMkLst>
          <pc:docMk/>
          <pc:sldMk cId="215550634" sldId="1178"/>
        </pc:sldMkLst>
        <pc:spChg chg="mod">
          <ac:chgData name="Linda Williams" userId="8738f9f3-df0e-4c79-a837-96071f218287" providerId="ADAL" clId="{38F9CCFD-A768-4E4A-889D-40BB7B7F9BFE}" dt="2021-11-18T23:18:25.689" v="31" actId="20577"/>
          <ac:spMkLst>
            <pc:docMk/>
            <pc:sldMk cId="215550634" sldId="1178"/>
            <ac:spMk id="2" creationId="{362FBE35-2CF2-CE48-9E5A-0CA49F399268}"/>
          </ac:spMkLst>
        </pc:spChg>
      </pc:sldChg>
    </pc:docChg>
  </pc:docChgLst>
  <pc:docChgLst>
    <pc:chgData name="Erica Gross" userId="7baa01dc-9261-4810-af26-e51241c6769f" providerId="ADAL" clId="{A86794B3-F870-4012-B502-6788E1548178}"/>
    <pc:docChg chg="custSel delSld modSld modMainMaster modSection">
      <pc:chgData name="Erica Gross" userId="7baa01dc-9261-4810-af26-e51241c6769f" providerId="ADAL" clId="{A86794B3-F870-4012-B502-6788E1548178}" dt="2021-11-10T02:32:04.903" v="1157" actId="2711"/>
      <pc:docMkLst>
        <pc:docMk/>
      </pc:docMkLst>
      <pc:sldChg chg="del">
        <pc:chgData name="Erica Gross" userId="7baa01dc-9261-4810-af26-e51241c6769f" providerId="ADAL" clId="{A86794B3-F870-4012-B502-6788E1548178}" dt="2021-11-10T01:20:52.206" v="1117" actId="2696"/>
        <pc:sldMkLst>
          <pc:docMk/>
          <pc:sldMk cId="1263889374" sldId="256"/>
        </pc:sldMkLst>
      </pc:sldChg>
      <pc:sldChg chg="del">
        <pc:chgData name="Erica Gross" userId="7baa01dc-9261-4810-af26-e51241c6769f" providerId="ADAL" clId="{A86794B3-F870-4012-B502-6788E1548178}" dt="2021-11-10T01:21:01.034" v="1119" actId="2696"/>
        <pc:sldMkLst>
          <pc:docMk/>
          <pc:sldMk cId="2728341026" sldId="257"/>
        </pc:sldMkLst>
      </pc:sldChg>
      <pc:sldChg chg="del">
        <pc:chgData name="Erica Gross" userId="7baa01dc-9261-4810-af26-e51241c6769f" providerId="ADAL" clId="{A86794B3-F870-4012-B502-6788E1548178}" dt="2021-11-10T01:21:04.177" v="1120" actId="2696"/>
        <pc:sldMkLst>
          <pc:docMk/>
          <pc:sldMk cId="2210619522" sldId="258"/>
        </pc:sldMkLst>
      </pc:sldChg>
      <pc:sldChg chg="del">
        <pc:chgData name="Erica Gross" userId="7baa01dc-9261-4810-af26-e51241c6769f" providerId="ADAL" clId="{A86794B3-F870-4012-B502-6788E1548178}" dt="2021-11-10T01:21:07.688" v="1121" actId="2696"/>
        <pc:sldMkLst>
          <pc:docMk/>
          <pc:sldMk cId="3474159092" sldId="259"/>
        </pc:sldMkLst>
      </pc:sldChg>
      <pc:sldChg chg="del">
        <pc:chgData name="Erica Gross" userId="7baa01dc-9261-4810-af26-e51241c6769f" providerId="ADAL" clId="{A86794B3-F870-4012-B502-6788E1548178}" dt="2021-11-10T01:23:02.882" v="1156" actId="2696"/>
        <pc:sldMkLst>
          <pc:docMk/>
          <pc:sldMk cId="3463216008" sldId="260"/>
        </pc:sldMkLst>
      </pc:sldChg>
      <pc:sldChg chg="del">
        <pc:chgData name="Erica Gross" userId="7baa01dc-9261-4810-af26-e51241c6769f" providerId="ADAL" clId="{A86794B3-F870-4012-B502-6788E1548178}" dt="2021-11-10T01:22:59.467" v="1155" actId="2696"/>
        <pc:sldMkLst>
          <pc:docMk/>
          <pc:sldMk cId="2137177466" sldId="261"/>
        </pc:sldMkLst>
      </pc:sldChg>
      <pc:sldChg chg="del">
        <pc:chgData name="Erica Gross" userId="7baa01dc-9261-4810-af26-e51241c6769f" providerId="ADAL" clId="{A86794B3-F870-4012-B502-6788E1548178}" dt="2021-11-10T01:22:55.708" v="1154" actId="2696"/>
        <pc:sldMkLst>
          <pc:docMk/>
          <pc:sldMk cId="2045208856" sldId="262"/>
        </pc:sldMkLst>
      </pc:sldChg>
      <pc:sldChg chg="del">
        <pc:chgData name="Erica Gross" userId="7baa01dc-9261-4810-af26-e51241c6769f" providerId="ADAL" clId="{A86794B3-F870-4012-B502-6788E1548178}" dt="2021-11-10T01:22:51.248" v="1153" actId="2696"/>
        <pc:sldMkLst>
          <pc:docMk/>
          <pc:sldMk cId="366574652" sldId="263"/>
        </pc:sldMkLst>
      </pc:sldChg>
      <pc:sldChg chg="del">
        <pc:chgData name="Erica Gross" userId="7baa01dc-9261-4810-af26-e51241c6769f" providerId="ADAL" clId="{A86794B3-F870-4012-B502-6788E1548178}" dt="2021-11-10T01:22:48.306" v="1152" actId="2696"/>
        <pc:sldMkLst>
          <pc:docMk/>
          <pc:sldMk cId="2983856709" sldId="264"/>
        </pc:sldMkLst>
      </pc:sldChg>
      <pc:sldChg chg="del">
        <pc:chgData name="Erica Gross" userId="7baa01dc-9261-4810-af26-e51241c6769f" providerId="ADAL" clId="{A86794B3-F870-4012-B502-6788E1548178}" dt="2021-11-10T01:22:44.840" v="1151" actId="2696"/>
        <pc:sldMkLst>
          <pc:docMk/>
          <pc:sldMk cId="1712593208" sldId="265"/>
        </pc:sldMkLst>
      </pc:sldChg>
      <pc:sldChg chg="del">
        <pc:chgData name="Erica Gross" userId="7baa01dc-9261-4810-af26-e51241c6769f" providerId="ADAL" clId="{A86794B3-F870-4012-B502-6788E1548178}" dt="2021-11-10T01:22:41.585" v="1150" actId="2696"/>
        <pc:sldMkLst>
          <pc:docMk/>
          <pc:sldMk cId="3219543573" sldId="266"/>
        </pc:sldMkLst>
      </pc:sldChg>
      <pc:sldChg chg="del">
        <pc:chgData name="Erica Gross" userId="7baa01dc-9261-4810-af26-e51241c6769f" providerId="ADAL" clId="{A86794B3-F870-4012-B502-6788E1548178}" dt="2021-11-10T01:22:38.792" v="1149" actId="2696"/>
        <pc:sldMkLst>
          <pc:docMk/>
          <pc:sldMk cId="3026829352" sldId="267"/>
        </pc:sldMkLst>
      </pc:sldChg>
      <pc:sldChg chg="del">
        <pc:chgData name="Erica Gross" userId="7baa01dc-9261-4810-af26-e51241c6769f" providerId="ADAL" clId="{A86794B3-F870-4012-B502-6788E1548178}" dt="2021-11-10T01:22:35.440" v="1148" actId="2696"/>
        <pc:sldMkLst>
          <pc:docMk/>
          <pc:sldMk cId="31901422" sldId="268"/>
        </pc:sldMkLst>
      </pc:sldChg>
      <pc:sldChg chg="del">
        <pc:chgData name="Erica Gross" userId="7baa01dc-9261-4810-af26-e51241c6769f" providerId="ADAL" clId="{A86794B3-F870-4012-B502-6788E1548178}" dt="2021-11-10T01:22:32.230" v="1147" actId="2696"/>
        <pc:sldMkLst>
          <pc:docMk/>
          <pc:sldMk cId="3363374084" sldId="269"/>
        </pc:sldMkLst>
      </pc:sldChg>
      <pc:sldChg chg="del">
        <pc:chgData name="Erica Gross" userId="7baa01dc-9261-4810-af26-e51241c6769f" providerId="ADAL" clId="{A86794B3-F870-4012-B502-6788E1548178}" dt="2021-11-10T01:22:29.462" v="1146" actId="2696"/>
        <pc:sldMkLst>
          <pc:docMk/>
          <pc:sldMk cId="2706731250" sldId="270"/>
        </pc:sldMkLst>
      </pc:sldChg>
      <pc:sldChg chg="del">
        <pc:chgData name="Erica Gross" userId="7baa01dc-9261-4810-af26-e51241c6769f" providerId="ADAL" clId="{A86794B3-F870-4012-B502-6788E1548178}" dt="2021-11-10T01:22:26.793" v="1145" actId="2696"/>
        <pc:sldMkLst>
          <pc:docMk/>
          <pc:sldMk cId="3437765298" sldId="271"/>
        </pc:sldMkLst>
      </pc:sldChg>
      <pc:sldChg chg="del">
        <pc:chgData name="Erica Gross" userId="7baa01dc-9261-4810-af26-e51241c6769f" providerId="ADAL" clId="{A86794B3-F870-4012-B502-6788E1548178}" dt="2021-11-10T01:22:23.586" v="1144" actId="2696"/>
        <pc:sldMkLst>
          <pc:docMk/>
          <pc:sldMk cId="4169823662" sldId="272"/>
        </pc:sldMkLst>
      </pc:sldChg>
      <pc:sldChg chg="del">
        <pc:chgData name="Erica Gross" userId="7baa01dc-9261-4810-af26-e51241c6769f" providerId="ADAL" clId="{A86794B3-F870-4012-B502-6788E1548178}" dt="2021-11-10T01:22:20.108" v="1143" actId="2696"/>
        <pc:sldMkLst>
          <pc:docMk/>
          <pc:sldMk cId="2030868877" sldId="273"/>
        </pc:sldMkLst>
      </pc:sldChg>
      <pc:sldChg chg="del">
        <pc:chgData name="Erica Gross" userId="7baa01dc-9261-4810-af26-e51241c6769f" providerId="ADAL" clId="{A86794B3-F870-4012-B502-6788E1548178}" dt="2021-11-10T01:22:13.679" v="1142" actId="2696"/>
        <pc:sldMkLst>
          <pc:docMk/>
          <pc:sldMk cId="3895949708" sldId="274"/>
        </pc:sldMkLst>
      </pc:sldChg>
      <pc:sldChg chg="del">
        <pc:chgData name="Erica Gross" userId="7baa01dc-9261-4810-af26-e51241c6769f" providerId="ADAL" clId="{A86794B3-F870-4012-B502-6788E1548178}" dt="2021-11-10T01:22:10.813" v="1141" actId="2696"/>
        <pc:sldMkLst>
          <pc:docMk/>
          <pc:sldMk cId="4251333728" sldId="275"/>
        </pc:sldMkLst>
      </pc:sldChg>
      <pc:sldChg chg="del">
        <pc:chgData name="Erica Gross" userId="7baa01dc-9261-4810-af26-e51241c6769f" providerId="ADAL" clId="{A86794B3-F870-4012-B502-6788E1548178}" dt="2021-11-10T01:22:07.934" v="1140" actId="2696"/>
        <pc:sldMkLst>
          <pc:docMk/>
          <pc:sldMk cId="577223321" sldId="276"/>
        </pc:sldMkLst>
      </pc:sldChg>
      <pc:sldChg chg="del">
        <pc:chgData name="Erica Gross" userId="7baa01dc-9261-4810-af26-e51241c6769f" providerId="ADAL" clId="{A86794B3-F870-4012-B502-6788E1548178}" dt="2021-11-10T01:22:04.934" v="1139" actId="2696"/>
        <pc:sldMkLst>
          <pc:docMk/>
          <pc:sldMk cId="3218224355" sldId="277"/>
        </pc:sldMkLst>
      </pc:sldChg>
      <pc:sldChg chg="del">
        <pc:chgData name="Erica Gross" userId="7baa01dc-9261-4810-af26-e51241c6769f" providerId="ADAL" clId="{A86794B3-F870-4012-B502-6788E1548178}" dt="2021-11-10T01:22:00.581" v="1138" actId="2696"/>
        <pc:sldMkLst>
          <pc:docMk/>
          <pc:sldMk cId="2781775190" sldId="278"/>
        </pc:sldMkLst>
      </pc:sldChg>
      <pc:sldChg chg="del">
        <pc:chgData name="Erica Gross" userId="7baa01dc-9261-4810-af26-e51241c6769f" providerId="ADAL" clId="{A86794B3-F870-4012-B502-6788E1548178}" dt="2021-11-10T01:21:57.532" v="1137" actId="2696"/>
        <pc:sldMkLst>
          <pc:docMk/>
          <pc:sldMk cId="2788799980" sldId="279"/>
        </pc:sldMkLst>
      </pc:sldChg>
      <pc:sldChg chg="del">
        <pc:chgData name="Erica Gross" userId="7baa01dc-9261-4810-af26-e51241c6769f" providerId="ADAL" clId="{A86794B3-F870-4012-B502-6788E1548178}" dt="2021-11-10T01:21:54.683" v="1136" actId="2696"/>
        <pc:sldMkLst>
          <pc:docMk/>
          <pc:sldMk cId="2521602452" sldId="280"/>
        </pc:sldMkLst>
      </pc:sldChg>
      <pc:sldChg chg="del">
        <pc:chgData name="Erica Gross" userId="7baa01dc-9261-4810-af26-e51241c6769f" providerId="ADAL" clId="{A86794B3-F870-4012-B502-6788E1548178}" dt="2021-11-10T01:21:51.928" v="1135" actId="2696"/>
        <pc:sldMkLst>
          <pc:docMk/>
          <pc:sldMk cId="3234574376" sldId="281"/>
        </pc:sldMkLst>
      </pc:sldChg>
      <pc:sldChg chg="del">
        <pc:chgData name="Erica Gross" userId="7baa01dc-9261-4810-af26-e51241c6769f" providerId="ADAL" clId="{A86794B3-F870-4012-B502-6788E1548178}" dt="2021-11-10T01:21:49.318" v="1134" actId="2696"/>
        <pc:sldMkLst>
          <pc:docMk/>
          <pc:sldMk cId="2824281663" sldId="282"/>
        </pc:sldMkLst>
      </pc:sldChg>
      <pc:sldChg chg="del">
        <pc:chgData name="Erica Gross" userId="7baa01dc-9261-4810-af26-e51241c6769f" providerId="ADAL" clId="{A86794B3-F870-4012-B502-6788E1548178}" dt="2021-11-10T01:21:46.325" v="1133" actId="2696"/>
        <pc:sldMkLst>
          <pc:docMk/>
          <pc:sldMk cId="1990995534" sldId="283"/>
        </pc:sldMkLst>
      </pc:sldChg>
      <pc:sldChg chg="del">
        <pc:chgData name="Erica Gross" userId="7baa01dc-9261-4810-af26-e51241c6769f" providerId="ADAL" clId="{A86794B3-F870-4012-B502-6788E1548178}" dt="2021-11-10T01:21:43.516" v="1132" actId="2696"/>
        <pc:sldMkLst>
          <pc:docMk/>
          <pc:sldMk cId="795842841" sldId="284"/>
        </pc:sldMkLst>
      </pc:sldChg>
      <pc:sldChg chg="del">
        <pc:chgData name="Erica Gross" userId="7baa01dc-9261-4810-af26-e51241c6769f" providerId="ADAL" clId="{A86794B3-F870-4012-B502-6788E1548178}" dt="2021-11-10T01:21:40.337" v="1131" actId="2696"/>
        <pc:sldMkLst>
          <pc:docMk/>
          <pc:sldMk cId="3491794213" sldId="285"/>
        </pc:sldMkLst>
      </pc:sldChg>
      <pc:sldChg chg="del">
        <pc:chgData name="Erica Gross" userId="7baa01dc-9261-4810-af26-e51241c6769f" providerId="ADAL" clId="{A86794B3-F870-4012-B502-6788E1548178}" dt="2021-11-10T01:21:37.158" v="1130" actId="2696"/>
        <pc:sldMkLst>
          <pc:docMk/>
          <pc:sldMk cId="3370659657" sldId="286"/>
        </pc:sldMkLst>
      </pc:sldChg>
      <pc:sldChg chg="del">
        <pc:chgData name="Erica Gross" userId="7baa01dc-9261-4810-af26-e51241c6769f" providerId="ADAL" clId="{A86794B3-F870-4012-B502-6788E1548178}" dt="2021-11-10T01:21:34.327" v="1129" actId="2696"/>
        <pc:sldMkLst>
          <pc:docMk/>
          <pc:sldMk cId="1438318097" sldId="287"/>
        </pc:sldMkLst>
      </pc:sldChg>
      <pc:sldChg chg="del">
        <pc:chgData name="Erica Gross" userId="7baa01dc-9261-4810-af26-e51241c6769f" providerId="ADAL" clId="{A86794B3-F870-4012-B502-6788E1548178}" dt="2021-11-10T01:21:31.605" v="1128" actId="2696"/>
        <pc:sldMkLst>
          <pc:docMk/>
          <pc:sldMk cId="3752337663" sldId="288"/>
        </pc:sldMkLst>
      </pc:sldChg>
      <pc:sldChg chg="del">
        <pc:chgData name="Erica Gross" userId="7baa01dc-9261-4810-af26-e51241c6769f" providerId="ADAL" clId="{A86794B3-F870-4012-B502-6788E1548178}" dt="2021-11-10T01:21:28.336" v="1127" actId="2696"/>
        <pc:sldMkLst>
          <pc:docMk/>
          <pc:sldMk cId="3373133116" sldId="289"/>
        </pc:sldMkLst>
      </pc:sldChg>
      <pc:sldChg chg="del">
        <pc:chgData name="Erica Gross" userId="7baa01dc-9261-4810-af26-e51241c6769f" providerId="ADAL" clId="{A86794B3-F870-4012-B502-6788E1548178}" dt="2021-11-10T01:21:25.638" v="1126" actId="2696"/>
        <pc:sldMkLst>
          <pc:docMk/>
          <pc:sldMk cId="897723307" sldId="290"/>
        </pc:sldMkLst>
      </pc:sldChg>
      <pc:sldChg chg="del">
        <pc:chgData name="Erica Gross" userId="7baa01dc-9261-4810-af26-e51241c6769f" providerId="ADAL" clId="{A86794B3-F870-4012-B502-6788E1548178}" dt="2021-11-10T01:21:22.842" v="1125" actId="2696"/>
        <pc:sldMkLst>
          <pc:docMk/>
          <pc:sldMk cId="3051791743" sldId="291"/>
        </pc:sldMkLst>
      </pc:sldChg>
      <pc:sldChg chg="del">
        <pc:chgData name="Erica Gross" userId="7baa01dc-9261-4810-af26-e51241c6769f" providerId="ADAL" clId="{A86794B3-F870-4012-B502-6788E1548178}" dt="2021-11-10T01:21:19.916" v="1124" actId="2696"/>
        <pc:sldMkLst>
          <pc:docMk/>
          <pc:sldMk cId="1217414261" sldId="292"/>
        </pc:sldMkLst>
      </pc:sldChg>
      <pc:sldChg chg="del">
        <pc:chgData name="Erica Gross" userId="7baa01dc-9261-4810-af26-e51241c6769f" providerId="ADAL" clId="{A86794B3-F870-4012-B502-6788E1548178}" dt="2021-11-10T01:21:17.122" v="1123" actId="2696"/>
        <pc:sldMkLst>
          <pc:docMk/>
          <pc:sldMk cId="3478763104" sldId="293"/>
        </pc:sldMkLst>
      </pc:sldChg>
      <pc:sldChg chg="del">
        <pc:chgData name="Erica Gross" userId="7baa01dc-9261-4810-af26-e51241c6769f" providerId="ADAL" clId="{A86794B3-F870-4012-B502-6788E1548178}" dt="2021-11-10T01:21:13.841" v="1122" actId="2696"/>
        <pc:sldMkLst>
          <pc:docMk/>
          <pc:sldMk cId="3467599941" sldId="294"/>
        </pc:sldMkLst>
      </pc:sldChg>
      <pc:sldChg chg="del">
        <pc:chgData name="Erica Gross" userId="7baa01dc-9261-4810-af26-e51241c6769f" providerId="ADAL" clId="{A86794B3-F870-4012-B502-6788E1548178}" dt="2021-11-10T01:20:55.925" v="1118" actId="2696"/>
        <pc:sldMkLst>
          <pc:docMk/>
          <pc:sldMk cId="599524031" sldId="295"/>
        </pc:sldMkLst>
      </pc:sldChg>
      <pc:sldChg chg="modSp mod">
        <pc:chgData name="Erica Gross" userId="7baa01dc-9261-4810-af26-e51241c6769f" providerId="ADAL" clId="{A86794B3-F870-4012-B502-6788E1548178}" dt="2021-11-10T01:12:16.566" v="1063" actId="20577"/>
        <pc:sldMkLst>
          <pc:docMk/>
          <pc:sldMk cId="2163086143" sldId="886"/>
        </pc:sldMkLst>
        <pc:spChg chg="mod">
          <ac:chgData name="Erica Gross" userId="7baa01dc-9261-4810-af26-e51241c6769f" providerId="ADAL" clId="{A86794B3-F870-4012-B502-6788E1548178}" dt="2021-11-10T01:12:16.566" v="1063" actId="20577"/>
          <ac:spMkLst>
            <pc:docMk/>
            <pc:sldMk cId="2163086143" sldId="886"/>
            <ac:spMk id="5" creationId="{CECF68F2-2236-43B0-B7EC-4CFAAA3A9C5D}"/>
          </ac:spMkLst>
        </pc:spChg>
      </pc:sldChg>
      <pc:sldChg chg="modSp mod">
        <pc:chgData name="Erica Gross" userId="7baa01dc-9261-4810-af26-e51241c6769f" providerId="ADAL" clId="{A86794B3-F870-4012-B502-6788E1548178}" dt="2021-11-10T01:17:25.413" v="1088" actId="20577"/>
        <pc:sldMkLst>
          <pc:docMk/>
          <pc:sldMk cId="3530349252" sldId="1040"/>
        </pc:sldMkLst>
        <pc:spChg chg="mod">
          <ac:chgData name="Erica Gross" userId="7baa01dc-9261-4810-af26-e51241c6769f" providerId="ADAL" clId="{A86794B3-F870-4012-B502-6788E1548178}" dt="2021-11-10T01:17:25.413" v="1088" actId="20577"/>
          <ac:spMkLst>
            <pc:docMk/>
            <pc:sldMk cId="3530349252" sldId="1040"/>
            <ac:spMk id="4" creationId="{8BC29B22-29A3-4DCF-B774-2D61B489F148}"/>
          </ac:spMkLst>
        </pc:spChg>
      </pc:sldChg>
      <pc:sldChg chg="modSp mod">
        <pc:chgData name="Erica Gross" userId="7baa01dc-9261-4810-af26-e51241c6769f" providerId="ADAL" clId="{A86794B3-F870-4012-B502-6788E1548178}" dt="2021-11-10T01:17:54.643" v="1093" actId="20577"/>
        <pc:sldMkLst>
          <pc:docMk/>
          <pc:sldMk cId="1761772607" sldId="1064"/>
        </pc:sldMkLst>
        <pc:spChg chg="mod">
          <ac:chgData name="Erica Gross" userId="7baa01dc-9261-4810-af26-e51241c6769f" providerId="ADAL" clId="{A86794B3-F870-4012-B502-6788E1548178}" dt="2021-11-10T01:17:54.643" v="1093" actId="20577"/>
          <ac:spMkLst>
            <pc:docMk/>
            <pc:sldMk cId="1761772607" sldId="1064"/>
            <ac:spMk id="4" creationId="{8BC29B22-29A3-4DCF-B774-2D61B489F148}"/>
          </ac:spMkLst>
        </pc:spChg>
      </pc:sldChg>
      <pc:sldChg chg="modSp mod">
        <pc:chgData name="Erica Gross" userId="7baa01dc-9261-4810-af26-e51241c6769f" providerId="ADAL" clId="{A86794B3-F870-4012-B502-6788E1548178}" dt="2021-11-10T01:09:33.389" v="780" actId="20577"/>
        <pc:sldMkLst>
          <pc:docMk/>
          <pc:sldMk cId="2796034453" sldId="1101"/>
        </pc:sldMkLst>
        <pc:spChg chg="mod">
          <ac:chgData name="Erica Gross" userId="7baa01dc-9261-4810-af26-e51241c6769f" providerId="ADAL" clId="{A86794B3-F870-4012-B502-6788E1548178}" dt="2021-11-10T01:08:27.350" v="642" actId="20577"/>
          <ac:spMkLst>
            <pc:docMk/>
            <pc:sldMk cId="2796034453" sldId="1101"/>
            <ac:spMk id="5" creationId="{8CECCFB3-B5F9-4EF1-AACE-62BE98954D3A}"/>
          </ac:spMkLst>
        </pc:spChg>
        <pc:spChg chg="mod">
          <ac:chgData name="Erica Gross" userId="7baa01dc-9261-4810-af26-e51241c6769f" providerId="ADAL" clId="{A86794B3-F870-4012-B502-6788E1548178}" dt="2021-11-10T01:09:33.389" v="780" actId="20577"/>
          <ac:spMkLst>
            <pc:docMk/>
            <pc:sldMk cId="2796034453" sldId="1101"/>
            <ac:spMk id="6" creationId="{6871E731-A729-466E-A99B-EF30B928884B}"/>
          </ac:spMkLst>
        </pc:spChg>
      </pc:sldChg>
      <pc:sldChg chg="del">
        <pc:chgData name="Erica Gross" userId="7baa01dc-9261-4810-af26-e51241c6769f" providerId="ADAL" clId="{A86794B3-F870-4012-B502-6788E1548178}" dt="2021-11-08T22:24:48.784" v="1" actId="2696"/>
        <pc:sldMkLst>
          <pc:docMk/>
          <pc:sldMk cId="3761283334" sldId="1106"/>
        </pc:sldMkLst>
      </pc:sldChg>
      <pc:sldChg chg="modSp mod">
        <pc:chgData name="Erica Gross" userId="7baa01dc-9261-4810-af26-e51241c6769f" providerId="ADAL" clId="{A86794B3-F870-4012-B502-6788E1548178}" dt="2021-11-10T01:12:00.749" v="1056" actId="20577"/>
        <pc:sldMkLst>
          <pc:docMk/>
          <pc:sldMk cId="246791420" sldId="1122"/>
        </pc:sldMkLst>
        <pc:spChg chg="mod">
          <ac:chgData name="Erica Gross" userId="7baa01dc-9261-4810-af26-e51241c6769f" providerId="ADAL" clId="{A86794B3-F870-4012-B502-6788E1548178}" dt="2021-11-10T01:12:00.749" v="1056" actId="20577"/>
          <ac:spMkLst>
            <pc:docMk/>
            <pc:sldMk cId="246791420" sldId="1122"/>
            <ac:spMk id="5" creationId="{9CDEBC1B-82BF-465F-8F07-C601EDEDBBEE}"/>
          </ac:spMkLst>
        </pc:spChg>
      </pc:sldChg>
      <pc:sldChg chg="modSp mod modClrScheme chgLayout">
        <pc:chgData name="Erica Gross" userId="7baa01dc-9261-4810-af26-e51241c6769f" providerId="ADAL" clId="{A86794B3-F870-4012-B502-6788E1548178}" dt="2021-11-08T22:27:58.277" v="588" actId="20577"/>
        <pc:sldMkLst>
          <pc:docMk/>
          <pc:sldMk cId="804061587" sldId="1136"/>
        </pc:sldMkLst>
        <pc:spChg chg="mod ord">
          <ac:chgData name="Erica Gross" userId="7baa01dc-9261-4810-af26-e51241c6769f" providerId="ADAL" clId="{A86794B3-F870-4012-B502-6788E1548178}" dt="2021-11-08T22:27:58.277" v="588" actId="20577"/>
          <ac:spMkLst>
            <pc:docMk/>
            <pc:sldMk cId="804061587" sldId="1136"/>
            <ac:spMk id="2" creationId="{05A02C05-D278-4E3F-A6D0-0FEF149979AC}"/>
          </ac:spMkLst>
        </pc:spChg>
      </pc:sldChg>
      <pc:sldChg chg="modSp mod">
        <pc:chgData name="Erica Gross" userId="7baa01dc-9261-4810-af26-e51241c6769f" providerId="ADAL" clId="{A86794B3-F870-4012-B502-6788E1548178}" dt="2021-11-10T01:19:33.910" v="1116" actId="20577"/>
        <pc:sldMkLst>
          <pc:docMk/>
          <pc:sldMk cId="4090416920" sldId="1146"/>
        </pc:sldMkLst>
        <pc:spChg chg="mod">
          <ac:chgData name="Erica Gross" userId="7baa01dc-9261-4810-af26-e51241c6769f" providerId="ADAL" clId="{A86794B3-F870-4012-B502-6788E1548178}" dt="2021-11-10T01:19:28.924" v="1098" actId="20577"/>
          <ac:spMkLst>
            <pc:docMk/>
            <pc:sldMk cId="4090416920" sldId="1146"/>
            <ac:spMk id="2" creationId="{F7B641E3-48F2-4C59-B4E2-C1356E53377E}"/>
          </ac:spMkLst>
        </pc:spChg>
        <pc:spChg chg="mod">
          <ac:chgData name="Erica Gross" userId="7baa01dc-9261-4810-af26-e51241c6769f" providerId="ADAL" clId="{A86794B3-F870-4012-B502-6788E1548178}" dt="2021-11-10T01:19:33.910" v="1116" actId="20577"/>
          <ac:spMkLst>
            <pc:docMk/>
            <pc:sldMk cId="4090416920" sldId="1146"/>
            <ac:spMk id="9" creationId="{5827F0FB-5882-409D-A022-AD8BB0C3F9A4}"/>
          </ac:spMkLst>
        </pc:spChg>
        <pc:spChg chg="mod">
          <ac:chgData name="Erica Gross" userId="7baa01dc-9261-4810-af26-e51241c6769f" providerId="ADAL" clId="{A86794B3-F870-4012-B502-6788E1548178}" dt="2021-11-08T22:25:19.900" v="56" actId="20577"/>
          <ac:spMkLst>
            <pc:docMk/>
            <pc:sldMk cId="4090416920" sldId="1146"/>
            <ac:spMk id="11" creationId="{F06F5B01-9CE2-464C-85C3-6591389E6E05}"/>
          </ac:spMkLst>
        </pc:spChg>
      </pc:sldChg>
      <pc:sldChg chg="modSp mod">
        <pc:chgData name="Erica Gross" userId="7baa01dc-9261-4810-af26-e51241c6769f" providerId="ADAL" clId="{A86794B3-F870-4012-B502-6788E1548178}" dt="2021-11-10T01:13:36.325" v="1081" actId="20577"/>
        <pc:sldMkLst>
          <pc:docMk/>
          <pc:sldMk cId="4158478725" sldId="1163"/>
        </pc:sldMkLst>
        <pc:spChg chg="mod">
          <ac:chgData name="Erica Gross" userId="7baa01dc-9261-4810-af26-e51241c6769f" providerId="ADAL" clId="{A86794B3-F870-4012-B502-6788E1548178}" dt="2021-11-10T01:13:36.325" v="1081" actId="20577"/>
          <ac:spMkLst>
            <pc:docMk/>
            <pc:sldMk cId="4158478725" sldId="1163"/>
            <ac:spMk id="3" creationId="{2A111633-227B-4575-85F3-464E23927423}"/>
          </ac:spMkLst>
        </pc:spChg>
      </pc:sldChg>
      <pc:sldChg chg="del">
        <pc:chgData name="Erica Gross" userId="7baa01dc-9261-4810-af26-e51241c6769f" providerId="ADAL" clId="{A86794B3-F870-4012-B502-6788E1548178}" dt="2021-11-10T01:07:48.639" v="589" actId="2696"/>
        <pc:sldMkLst>
          <pc:docMk/>
          <pc:sldMk cId="3188045939" sldId="1171"/>
        </pc:sldMkLst>
      </pc:sldChg>
      <pc:sldChg chg="del">
        <pc:chgData name="Erica Gross" userId="7baa01dc-9261-4810-af26-e51241c6769f" providerId="ADAL" clId="{A86794B3-F870-4012-B502-6788E1548178}" dt="2021-11-10T01:07:52.343" v="590" actId="2696"/>
        <pc:sldMkLst>
          <pc:docMk/>
          <pc:sldMk cId="2329377511" sldId="1172"/>
        </pc:sldMkLst>
      </pc:sldChg>
      <pc:sldChg chg="modSp mod">
        <pc:chgData name="Erica Gross" userId="7baa01dc-9261-4810-af26-e51241c6769f" providerId="ADAL" clId="{A86794B3-F870-4012-B502-6788E1548178}" dt="2021-11-10T01:10:41.296" v="879" actId="12"/>
        <pc:sldMkLst>
          <pc:docMk/>
          <pc:sldMk cId="3819379007" sldId="1173"/>
        </pc:sldMkLst>
        <pc:spChg chg="mod">
          <ac:chgData name="Erica Gross" userId="7baa01dc-9261-4810-af26-e51241c6769f" providerId="ADAL" clId="{A86794B3-F870-4012-B502-6788E1548178}" dt="2021-11-10T01:10:04.863" v="814" actId="20577"/>
          <ac:spMkLst>
            <pc:docMk/>
            <pc:sldMk cId="3819379007" sldId="1173"/>
            <ac:spMk id="3" creationId="{17551956-1ADF-524A-B389-C4CD169C0250}"/>
          </ac:spMkLst>
        </pc:spChg>
        <pc:spChg chg="mod">
          <ac:chgData name="Erica Gross" userId="7baa01dc-9261-4810-af26-e51241c6769f" providerId="ADAL" clId="{A86794B3-F870-4012-B502-6788E1548178}" dt="2021-11-10T01:10:41.296" v="879" actId="12"/>
          <ac:spMkLst>
            <pc:docMk/>
            <pc:sldMk cId="3819379007" sldId="1173"/>
            <ac:spMk id="4" creationId="{84C54426-A632-FB42-A2C5-FE301D6A8524}"/>
          </ac:spMkLst>
        </pc:spChg>
      </pc:sldChg>
      <pc:sldChg chg="del">
        <pc:chgData name="Erica Gross" userId="7baa01dc-9261-4810-af26-e51241c6769f" providerId="ADAL" clId="{A86794B3-F870-4012-B502-6788E1548178}" dt="2021-11-08T22:24:44.512" v="0" actId="2696"/>
        <pc:sldMkLst>
          <pc:docMk/>
          <pc:sldMk cId="3917983902" sldId="1174"/>
        </pc:sldMkLst>
      </pc:sldChg>
      <pc:sldChg chg="del">
        <pc:chgData name="Erica Gross" userId="7baa01dc-9261-4810-af26-e51241c6769f" providerId="ADAL" clId="{A86794B3-F870-4012-B502-6788E1548178}" dt="2021-11-10T01:07:57.047" v="591" actId="2696"/>
        <pc:sldMkLst>
          <pc:docMk/>
          <pc:sldMk cId="1843501992" sldId="1175"/>
        </pc:sldMkLst>
      </pc:sldChg>
      <pc:sldMasterChg chg="delSldLayout modSldLayout">
        <pc:chgData name="Erica Gross" userId="7baa01dc-9261-4810-af26-e51241c6769f" providerId="ADAL" clId="{A86794B3-F870-4012-B502-6788E1548178}" dt="2021-11-10T02:32:04.903" v="1157" actId="2711"/>
        <pc:sldMasterMkLst>
          <pc:docMk/>
          <pc:sldMasterMk cId="2495139190" sldId="2147483746"/>
        </pc:sldMasterMkLst>
        <pc:sldLayoutChg chg="modSp mod">
          <pc:chgData name="Erica Gross" userId="7baa01dc-9261-4810-af26-e51241c6769f" providerId="ADAL" clId="{A86794B3-F870-4012-B502-6788E1548178}" dt="2021-11-10T02:32:04.903" v="1157" actId="2711"/>
          <pc:sldLayoutMkLst>
            <pc:docMk/>
            <pc:sldMasterMk cId="2495139190" sldId="2147483746"/>
            <pc:sldLayoutMk cId="3512278302" sldId="2147483808"/>
          </pc:sldLayoutMkLst>
          <pc:spChg chg="mod">
            <ac:chgData name="Erica Gross" userId="7baa01dc-9261-4810-af26-e51241c6769f" providerId="ADAL" clId="{A86794B3-F870-4012-B502-6788E1548178}" dt="2021-11-10T02:32:04.903" v="1157" actId="2711"/>
            <ac:spMkLst>
              <pc:docMk/>
              <pc:sldMasterMk cId="2495139190" sldId="2147483746"/>
              <pc:sldLayoutMk cId="3512278302" sldId="2147483808"/>
              <ac:spMk id="32" creationId="{0A090CD9-9A7A-0041-89D9-0486CA2B944B}"/>
            </ac:spMkLst>
          </pc:spChg>
        </pc:sldLayoutChg>
        <pc:sldLayoutChg chg="del">
          <pc:chgData name="Erica Gross" userId="7baa01dc-9261-4810-af26-e51241c6769f" providerId="ADAL" clId="{A86794B3-F870-4012-B502-6788E1548178}" dt="2021-11-10T01:07:57.047" v="591" actId="2696"/>
          <pc:sldLayoutMkLst>
            <pc:docMk/>
            <pc:sldMasterMk cId="2495139190" sldId="2147483746"/>
            <pc:sldLayoutMk cId="420718419" sldId="2147483900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12329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6173" y="1"/>
            <a:ext cx="3012329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93C94-3FBD-FB46-A5E3-6E0B773E7CAB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6"/>
            <a:ext cx="3012329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6173" y="8772526"/>
            <a:ext cx="3012329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67A31-8043-ED45-8053-40091903E1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8857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63408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16E6FB2C-DA94-C541-9E89-F92525DB3B64}" type="datetimeFigureOut">
              <a:rPr lang="en-US" smtClean="0"/>
              <a:t>11/18/2021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04850" y="1154113"/>
            <a:ext cx="5540375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444862"/>
            <a:ext cx="5560060" cy="363670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70"/>
            <a:ext cx="3011699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72670"/>
            <a:ext cx="3011699" cy="463407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1C54B805-CDAB-3A40-8111-AB777D1FAB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56033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607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2540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735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543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1026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237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C54B805-CDAB-3A40-8111-AB777D1FAB7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50381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Relationship Id="rId4" Type="http://schemas.openxmlformats.org/officeDocument/2006/relationships/image" Target="../media/image1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4" Type="http://schemas.openxmlformats.org/officeDocument/2006/relationships/image" Target="../media/image14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8.xml"/><Relationship Id="rId4" Type="http://schemas.openxmlformats.org/officeDocument/2006/relationships/image" Target="../media/image15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9.xml"/><Relationship Id="rId4" Type="http://schemas.openxmlformats.org/officeDocument/2006/relationships/image" Target="../media/image15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0.xml"/><Relationship Id="rId4" Type="http://schemas.openxmlformats.org/officeDocument/2006/relationships/image" Target="../media/image1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1.xml"/><Relationship Id="rId4" Type="http://schemas.openxmlformats.org/officeDocument/2006/relationships/image" Target="../media/image1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3.xml"/><Relationship Id="rId4" Type="http://schemas.openxmlformats.org/officeDocument/2006/relationships/image" Target="../media/image18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4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5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6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8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9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0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2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4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5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7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8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9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0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3.xml"/><Relationship Id="rId5" Type="http://schemas.openxmlformats.org/officeDocument/2006/relationships/image" Target="../media/image21.png"/><Relationship Id="rId4" Type="http://schemas.openxmlformats.org/officeDocument/2006/relationships/image" Target="../media/image23.png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6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7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5.pn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5.pn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6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7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7.png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4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8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5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8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9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7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29.png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0.png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9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0.png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1.png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1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2.png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3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32.png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4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8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9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0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5.png"/><Relationship Id="rId7" Type="http://schemas.openxmlformats.org/officeDocument/2006/relationships/image" Target="../media/image3.png"/><Relationship Id="rId12" Type="http://schemas.openxmlformats.org/officeDocument/2006/relationships/image" Target="../media/image1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Relationship Id="rId6" Type="http://schemas.openxmlformats.org/officeDocument/2006/relationships/image" Target="../media/image8.png"/><Relationship Id="rId11" Type="http://schemas.openxmlformats.org/officeDocument/2006/relationships/image" Target="../media/image10.png"/><Relationship Id="rId5" Type="http://schemas.openxmlformats.org/officeDocument/2006/relationships/image" Target="../media/image7.png"/><Relationship Id="rId10" Type="http://schemas.openxmlformats.org/officeDocument/2006/relationships/image" Target="../media/image4.png"/><Relationship Id="rId4" Type="http://schemas.openxmlformats.org/officeDocument/2006/relationships/image" Target="../media/image6.png"/><Relationship Id="rId9" Type="http://schemas.openxmlformats.org/officeDocument/2006/relationships/image" Target="../media/image2.png"/></Relationships>
</file>

<file path=ppt/slideLayouts/_rels/slideLayout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8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5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_rels/slideLayout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6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7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8.xml"/><Relationship Id="rId4" Type="http://schemas.openxmlformats.org/officeDocument/2006/relationships/image" Target="../media/image40.png"/></Relationships>
</file>

<file path=ppt/slideLayouts/_rels/slideLayout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9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0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1.png"/><Relationship Id="rId7" Type="http://schemas.openxmlformats.org/officeDocument/2006/relationships/image" Target="../media/image2.png"/><Relationship Id="rId12" Type="http://schemas.openxmlformats.org/officeDocument/2006/relationships/image" Target="../media/image6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Relationship Id="rId6" Type="http://schemas.openxmlformats.org/officeDocument/2006/relationships/image" Target="../media/image4.png"/><Relationship Id="rId11" Type="http://schemas.openxmlformats.org/officeDocument/2006/relationships/image" Target="../media/image7.png"/><Relationship Id="rId5" Type="http://schemas.openxmlformats.org/officeDocument/2006/relationships/image" Target="../media/image10.png"/><Relationship Id="rId10" Type="http://schemas.openxmlformats.org/officeDocument/2006/relationships/image" Target="../media/image8.png"/><Relationship Id="rId4" Type="http://schemas.openxmlformats.org/officeDocument/2006/relationships/image" Target="../media/image9.png"/><Relationship Id="rId9" Type="http://schemas.openxmlformats.org/officeDocument/2006/relationships/image" Target="../media/image5.png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2.xml"/><Relationship Id="rId4" Type="http://schemas.openxmlformats.org/officeDocument/2006/relationships/image" Target="../media/image42.png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3.xml"/><Relationship Id="rId5" Type="http://schemas.openxmlformats.org/officeDocument/2006/relationships/image" Target="../media/image44.svg"/><Relationship Id="rId4" Type="http://schemas.openxmlformats.org/officeDocument/2006/relationships/image" Target="../media/image43.png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4.xml"/><Relationship Id="rId4" Type="http://schemas.openxmlformats.org/officeDocument/2006/relationships/image" Target="../media/image4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-dark bkg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745C61-07AD-2F46-8417-F6692A0E6DB4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200400"/>
            <a:ext cx="10515600" cy="735389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Click to Edit Session Title</a:t>
            </a:r>
          </a:p>
        </p:txBody>
      </p:sp>
      <p:sp>
        <p:nvSpPr>
          <p:cNvPr id="15" name="Content Placeholder 17"/>
          <p:cNvSpPr>
            <a:spLocks noGrp="1"/>
          </p:cNvSpPr>
          <p:nvPr>
            <p:ph sz="quarter" idx="10" hasCustomPrompt="1"/>
          </p:nvPr>
        </p:nvSpPr>
        <p:spPr>
          <a:xfrm>
            <a:off x="2197100" y="4195570"/>
            <a:ext cx="7797800" cy="9144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Session #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A67F5A-54E4-DB48-8CA0-595B61858D58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1671826"/>
            <a:ext cx="3044952" cy="69494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2743200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7985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C71DF9-A2B7-D84B-AA4E-DA4A52EAFD23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5">
            <a:extLst>
              <a:ext uri="{FF2B5EF4-FFF2-40B4-BE49-F238E27FC236}">
                <a16:creationId xmlns:a16="http://schemas.microsoft.com/office/drawing/2014/main" id="{0A090CD9-9A7A-0041-89D9-0486CA2B944B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kern="0"/>
              <a:t>Objective Icons – Copy into slides as needed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C0458C24-ACE3-5C4F-9EEA-BEF6CBDE698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56698" y="3761075"/>
            <a:ext cx="1879600" cy="18796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BD641F7-4588-784E-BEDC-5D712A4B2D5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56698" y="1172694"/>
            <a:ext cx="1879600" cy="1879600"/>
          </a:xfrm>
          <a:prstGeom prst="rect">
            <a:avLst/>
          </a:prstGeom>
        </p:spPr>
      </p:pic>
      <p:sp>
        <p:nvSpPr>
          <p:cNvPr id="46" name="Content Placeholder 17">
            <a:extLst>
              <a:ext uri="{FF2B5EF4-FFF2-40B4-BE49-F238E27FC236}">
                <a16:creationId xmlns:a16="http://schemas.microsoft.com/office/drawing/2014/main" id="{4095E841-074D-0448-932F-7B9B4A34DB4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/>
            </a:pPr>
            <a:r>
              <a:rPr lang="en-US"/>
              <a:t>strategize</a:t>
            </a:r>
          </a:p>
          <a:p>
            <a:pPr lvl="0"/>
            <a:endParaRPr lang="en-US"/>
          </a:p>
        </p:txBody>
      </p:sp>
      <p:sp>
        <p:nvSpPr>
          <p:cNvPr id="51" name="Content Placeholder 17">
            <a:extLst>
              <a:ext uri="{FF2B5EF4-FFF2-40B4-BE49-F238E27FC236}">
                <a16:creationId xmlns:a16="http://schemas.microsoft.com/office/drawing/2014/main" id="{B8C8A977-1D5B-714B-8FEF-9C8DEE16551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6517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evaluate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35015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-dark bkgd Sessi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6601AA-7CA8-8848-837F-859CC191C426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0238B23B-CA16-0A45-AC97-2EA8E506B740}"/>
              </a:ext>
            </a:extLst>
          </p:cNvPr>
          <p:cNvSpPr txBox="1">
            <a:spLocks/>
          </p:cNvSpPr>
          <p:nvPr userDrawn="1"/>
        </p:nvSpPr>
        <p:spPr>
          <a:xfrm>
            <a:off x="304800" y="-28739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000" kern="0" baseline="0">
                <a:solidFill>
                  <a:schemeClr val="bg1"/>
                </a:solidFill>
              </a:rPr>
              <a:t>Objective Icons – Copy into slides as needed </a:t>
            </a:r>
          </a:p>
        </p:txBody>
      </p:sp>
      <p:sp>
        <p:nvSpPr>
          <p:cNvPr id="22" name="Content Placeholder 17">
            <a:extLst>
              <a:ext uri="{FF2B5EF4-FFF2-40B4-BE49-F238E27FC236}">
                <a16:creationId xmlns:a16="http://schemas.microsoft.com/office/drawing/2014/main" id="{B9E73382-43F7-2245-960D-D6DDFC9648E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/>
            </a:pPr>
            <a:r>
              <a:rPr lang="en-US"/>
              <a:t>strategize</a:t>
            </a:r>
          </a:p>
        </p:txBody>
      </p: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CEA3A572-AAC2-C441-A755-131108858E7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6517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evaluate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80A986A-BA77-1248-9E4B-7DE077208EB4}"/>
              </a:ext>
            </a:extLst>
          </p:cNvPr>
          <p:cNvGrpSpPr/>
          <p:nvPr userDrawn="1"/>
        </p:nvGrpSpPr>
        <p:grpSpPr>
          <a:xfrm>
            <a:off x="350331" y="506113"/>
            <a:ext cx="3200401" cy="2546181"/>
            <a:chOff x="350331" y="506113"/>
            <a:chExt cx="3200401" cy="2546181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21C68E6-DDFC-134A-82DA-2E989895CC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rcRect/>
            <a:stretch/>
          </p:blipFill>
          <p:spPr>
            <a:xfrm>
              <a:off x="1056698" y="1172694"/>
              <a:ext cx="1879600" cy="1879600"/>
            </a:xfrm>
            <a:prstGeom prst="rect">
              <a:avLst/>
            </a:prstGeom>
          </p:spPr>
        </p:pic>
        <p:sp>
          <p:nvSpPr>
            <p:cNvPr id="34" name="Content Placeholder 17">
              <a:extLst>
                <a:ext uri="{FF2B5EF4-FFF2-40B4-BE49-F238E27FC236}">
                  <a16:creationId xmlns:a16="http://schemas.microsoft.com/office/drawing/2014/main" id="{4D9D673F-47B1-FC48-99D6-7CC9DCD2C7E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50331" y="50611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Strategize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7DD18869-2D9E-614C-BA55-B076EB7CA136}"/>
              </a:ext>
            </a:extLst>
          </p:cNvPr>
          <p:cNvGrpSpPr/>
          <p:nvPr userDrawn="1"/>
        </p:nvGrpSpPr>
        <p:grpSpPr>
          <a:xfrm>
            <a:off x="344297" y="3681245"/>
            <a:ext cx="3200401" cy="2533916"/>
            <a:chOff x="344297" y="3681245"/>
            <a:chExt cx="3200401" cy="253391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03D6F4E-D08B-C248-92B9-DD1409386B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rcRect/>
            <a:stretch/>
          </p:blipFill>
          <p:spPr>
            <a:xfrm>
              <a:off x="1056698" y="4335561"/>
              <a:ext cx="1879600" cy="1879600"/>
            </a:xfrm>
            <a:prstGeom prst="rect">
              <a:avLst/>
            </a:prstGeom>
          </p:spPr>
        </p:pic>
        <p:sp>
          <p:nvSpPr>
            <p:cNvPr id="49" name="Content Placeholder 17">
              <a:extLst>
                <a:ext uri="{FF2B5EF4-FFF2-40B4-BE49-F238E27FC236}">
                  <a16:creationId xmlns:a16="http://schemas.microsoft.com/office/drawing/2014/main" id="{AB9F3D7D-E30F-1241-8C49-2A66935A6BF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44297" y="3681245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Evaluate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9639581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ctiv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CEA549D-8125-7743-8393-BA0A44796BBB}"/>
              </a:ext>
            </a:extLst>
          </p:cNvPr>
          <p:cNvSpPr/>
          <p:nvPr userDrawn="1"/>
        </p:nvSpPr>
        <p:spPr>
          <a:xfrm rot="10800000">
            <a:off x="-12565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875316"/>
            <a:ext cx="10515600" cy="735389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Activity Title Slide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341811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1F324A3-8DB1-4F43-ABB6-4003D901613A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00D380-A9A4-E449-975D-7EEFC8EF8E0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4958869" y="719848"/>
            <a:ext cx="2356328" cy="23563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047771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/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BF33080-5F9B-A349-8539-F486D77B696F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E6C3B0-BAD0-DD45-89A2-C048DBDDEB29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75842EFD-F374-F24C-A4F6-7753D1EA833D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A57DDC2-01CE-8E42-8F54-B386DAE3106A}"/>
              </a:ext>
            </a:extLst>
          </p:cNvPr>
          <p:cNvCxnSpPr>
            <a:cxnSpLocks/>
          </p:cNvCxnSpPr>
          <p:nvPr userDrawn="1"/>
        </p:nvCxnSpPr>
        <p:spPr>
          <a:xfrm>
            <a:off x="5571241" y="1662651"/>
            <a:ext cx="0" cy="3960375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405F8627-1D4A-B74D-B1DD-C31BCBE7E3E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Session #</a:t>
            </a:r>
          </a:p>
        </p:txBody>
      </p:sp>
      <p:sp>
        <p:nvSpPr>
          <p:cNvPr id="30" name="Content Placeholder 17">
            <a:extLst>
              <a:ext uri="{FF2B5EF4-FFF2-40B4-BE49-F238E27FC236}">
                <a16:creationId xmlns:a16="http://schemas.microsoft.com/office/drawing/2014/main" id="{1E6C73A5-0115-D840-81BA-DBAC90BEC2B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1055899" y="2461318"/>
            <a:ext cx="4515340" cy="300084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lang="en-US" sz="4000" b="1" i="0" kern="1200" dirty="0">
                <a:solidFill>
                  <a:srgbClr val="FEEE9F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Session Name</a:t>
            </a:r>
          </a:p>
        </p:txBody>
      </p:sp>
      <p:sp>
        <p:nvSpPr>
          <p:cNvPr id="32" name="Content Placeholder 17">
            <a:extLst>
              <a:ext uri="{FF2B5EF4-FFF2-40B4-BE49-F238E27FC236}">
                <a16:creationId xmlns:a16="http://schemas.microsoft.com/office/drawing/2014/main" id="{2C4C0A23-BD39-2743-811D-61473F61AC4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977291" y="2461318"/>
            <a:ext cx="5812372" cy="3000847"/>
          </a:xfrm>
          <a:prstGeom prst="rect">
            <a:avLst/>
          </a:prstGeom>
        </p:spPr>
        <p:txBody>
          <a:bodyPr anchor="t"/>
          <a:lstStyle>
            <a:lvl1pPr marL="457200" indent="-457200" algn="l" rtl="0" fontAlgn="base">
              <a:spcBef>
                <a:spcPct val="0"/>
              </a:spcBef>
              <a:spcAft>
                <a:spcPts val="30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Section</a:t>
            </a:r>
          </a:p>
          <a:p>
            <a:pPr lvl="0"/>
            <a:r>
              <a:rPr lang="en-US"/>
              <a:t>Section</a:t>
            </a:r>
          </a:p>
          <a:p>
            <a:pPr lvl="0"/>
            <a:r>
              <a:rPr lang="en-US"/>
              <a:t>Section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2227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/Conclusion Long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D64E62C2-DE5C-8146-9A3F-9A18C37BBD26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1E6C3B0-BAD0-DD45-89A2-C048DBDDEB29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75842EFD-F374-F24C-A4F6-7753D1EA833D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3A57DDC2-01CE-8E42-8F54-B386DAE3106A}"/>
              </a:ext>
            </a:extLst>
          </p:cNvPr>
          <p:cNvCxnSpPr>
            <a:cxnSpLocks/>
          </p:cNvCxnSpPr>
          <p:nvPr userDrawn="1"/>
        </p:nvCxnSpPr>
        <p:spPr>
          <a:xfrm>
            <a:off x="5571241" y="1662651"/>
            <a:ext cx="0" cy="3960375"/>
          </a:xfrm>
          <a:prstGeom prst="straightConnector1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405F8627-1D4A-B74D-B1DD-C31BCBE7E3E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Session #</a:t>
            </a:r>
          </a:p>
        </p:txBody>
      </p:sp>
      <p:sp>
        <p:nvSpPr>
          <p:cNvPr id="30" name="Content Placeholder 17">
            <a:extLst>
              <a:ext uri="{FF2B5EF4-FFF2-40B4-BE49-F238E27FC236}">
                <a16:creationId xmlns:a16="http://schemas.microsoft.com/office/drawing/2014/main" id="{1E6C73A5-0115-D840-81BA-DBAC90BEC2B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633874" y="2461318"/>
            <a:ext cx="4515340" cy="3000847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lang="en-US" sz="3800" b="1" i="0" kern="1200" dirty="0">
                <a:solidFill>
                  <a:srgbClr val="FEEE9F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Longer Session Name</a:t>
            </a:r>
          </a:p>
        </p:txBody>
      </p:sp>
      <p:sp>
        <p:nvSpPr>
          <p:cNvPr id="32" name="Content Placeholder 17">
            <a:extLst>
              <a:ext uri="{FF2B5EF4-FFF2-40B4-BE49-F238E27FC236}">
                <a16:creationId xmlns:a16="http://schemas.microsoft.com/office/drawing/2014/main" id="{2C4C0A23-BD39-2743-811D-61473F61AC4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5977291" y="2461318"/>
            <a:ext cx="5812372" cy="3000847"/>
          </a:xfrm>
          <a:prstGeom prst="rect">
            <a:avLst/>
          </a:prstGeom>
        </p:spPr>
        <p:txBody>
          <a:bodyPr anchor="t"/>
          <a:lstStyle>
            <a:lvl1pPr marL="457200" indent="-457200" algn="l" rtl="0" fontAlgn="base">
              <a:spcBef>
                <a:spcPct val="0"/>
              </a:spcBef>
              <a:spcAft>
                <a:spcPts val="3000"/>
              </a:spcAft>
              <a:buClr>
                <a:schemeClr val="bg1"/>
              </a:buClr>
              <a:buFont typeface="Arial" panose="020B0604020202020204" pitchFamily="34" charset="0"/>
              <a:buChar char="•"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Section</a:t>
            </a:r>
          </a:p>
          <a:p>
            <a:pPr lvl="0"/>
            <a:r>
              <a:rPr lang="en-US"/>
              <a:t>Section</a:t>
            </a:r>
          </a:p>
          <a:p>
            <a:pPr lvl="0"/>
            <a:r>
              <a:rPr lang="en-US"/>
              <a:t>Section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1769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Review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E3C4081-669B-EB42-87AA-0E1B69B8C4F3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FEEE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C7D6EE5A-4E0D-184F-9244-AF6ABB3869C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Review: [Section Title]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FC42C03D-E047-418F-9890-496FD162A2A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77282" y="1930417"/>
            <a:ext cx="5812381" cy="3620028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lang="en-US" sz="3000" b="1" kern="1200">
                <a:solidFill>
                  <a:srgbClr val="FEEE9F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Info</a:t>
            </a:r>
          </a:p>
          <a:p>
            <a:pPr lvl="0"/>
            <a:r>
              <a:rPr lang="en-US"/>
              <a:t>Info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473D6F-103B-E644-B552-C8310F59EE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31335" y="1817510"/>
            <a:ext cx="4186802" cy="418680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9F341226-FBBD-E04E-ADC3-CCE7E8B08F79}"/>
              </a:ext>
            </a:extLst>
          </p:cNvPr>
          <p:cNvSpPr/>
          <p:nvPr userDrawn="1"/>
        </p:nvSpPr>
        <p:spPr>
          <a:xfrm>
            <a:off x="1027287" y="1942079"/>
            <a:ext cx="3619655" cy="3619655"/>
          </a:xfrm>
          <a:prstGeom prst="ellipse">
            <a:avLst/>
          </a:prstGeom>
          <a:noFill/>
          <a:ln w="28575">
            <a:solidFill>
              <a:srgbClr val="FEEE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80310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Group Debr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995BA39-1852-D841-9F19-6464CEB1FE5B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0BC433-423F-554F-89D8-F950A5D666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945" cy="4544945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5">
            <a:extLst>
              <a:ext uri="{FF2B5EF4-FFF2-40B4-BE49-F238E27FC236}">
                <a16:creationId xmlns:a16="http://schemas.microsoft.com/office/drawing/2014/main" id="{B2CA6A1E-E598-4A46-9773-F74B6E8AEA37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>
                <a:solidFill>
                  <a:schemeClr val="bg1"/>
                </a:solidFill>
                <a:latin typeface="+mj-lt"/>
              </a:rPr>
              <a:t>Small Group Debrief</a:t>
            </a:r>
            <a:endParaRPr lang="en-US" sz="3600" b="1" kern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258554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mall Group Discus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869609D-81D8-9D4F-BA88-037847389DFE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0BC433-423F-554F-89D8-F950A5D6667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945" cy="4544945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5">
            <a:extLst>
              <a:ext uri="{FF2B5EF4-FFF2-40B4-BE49-F238E27FC236}">
                <a16:creationId xmlns:a16="http://schemas.microsoft.com/office/drawing/2014/main" id="{B2CA6A1E-E598-4A46-9773-F74B6E8AEA37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>
                <a:solidFill>
                  <a:schemeClr val="bg1"/>
                </a:solidFill>
                <a:latin typeface="+mj-lt"/>
              </a:rPr>
              <a:t>Small Group Discussion</a:t>
            </a:r>
            <a:endParaRPr lang="en-US" sz="3600" b="1" kern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8063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ole Room Debr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594688E-B462-1440-86A0-AE4D3BF02F37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DC76AF-BFFA-5044-ACBF-87E46F9B32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8BE3A7AF-63E5-4040-93B3-ADFF7AC813E0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>
                <a:solidFill>
                  <a:schemeClr val="bg1"/>
                </a:solidFill>
                <a:latin typeface="+mj-lt"/>
              </a:rPr>
              <a:t>Whole Room Debrief</a:t>
            </a:r>
            <a:endParaRPr lang="en-US" sz="3600" b="1" kern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102594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ole Room Debrie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27086FF-016B-1A43-AEA6-EA8B8E1990DE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4DC76AF-BFFA-5044-ACBF-87E46F9B32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10" name="Title 5">
            <a:extLst>
              <a:ext uri="{FF2B5EF4-FFF2-40B4-BE49-F238E27FC236}">
                <a16:creationId xmlns:a16="http://schemas.microsoft.com/office/drawing/2014/main" id="{8BE3A7AF-63E5-4040-93B3-ADFF7AC813E0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b="1">
                <a:solidFill>
                  <a:schemeClr val="bg1"/>
                </a:solidFill>
                <a:latin typeface="+mj-lt"/>
              </a:rPr>
              <a:t>Whole Room Discussion</a:t>
            </a:r>
            <a:endParaRPr lang="en-US" sz="3600" b="1" kern="0">
              <a:solidFill>
                <a:schemeClr val="bg1"/>
              </a:solidFill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99614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-dark bkgd Session List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745C61-07AD-2F46-8417-F6692A0E6DB4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2293833"/>
            <a:ext cx="10515600" cy="863582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Click to Edit Session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A67F5A-54E4-DB48-8CA0-595B61858D58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846027"/>
            <a:ext cx="3044952" cy="69494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1917401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9E5327BE-6B83-9E46-A057-9BB90418B7D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197100" y="3255386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Session #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534C6D59-70B9-E54D-B635-FE62FF8023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129572"/>
            <a:ext cx="105156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24323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Participant Workbook - 3 Lines Fle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ED9F2E8-0EDD-5E48-8DE6-E3C4D884E587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4DC76AF-BFFA-5044-ACBF-87E46F9B32A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AC983F9-7E88-E745-9E1E-E88641B86D2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21" name="Title 5">
            <a:extLst>
              <a:ext uri="{FF2B5EF4-FFF2-40B4-BE49-F238E27FC236}">
                <a16:creationId xmlns:a16="http://schemas.microsoft.com/office/drawing/2014/main" id="{A1447CE9-2024-5244-A8D9-F66522622212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>
                <a:solidFill>
                  <a:schemeClr val="bg1"/>
                </a:solidFill>
              </a:rPr>
              <a:t>Participant Workbook </a:t>
            </a:r>
            <a:endParaRPr lang="en-US" sz="3600">
              <a:solidFill>
                <a:schemeClr val="bg1"/>
              </a:solidFill>
              <a:latin typeface="Myriad Pro" charset="0"/>
            </a:endParaRPr>
          </a:p>
        </p:txBody>
      </p:sp>
      <p:sp>
        <p:nvSpPr>
          <p:cNvPr id="23" name="Content Placeholder 17">
            <a:extLst>
              <a:ext uri="{FF2B5EF4-FFF2-40B4-BE49-F238E27FC236}">
                <a16:creationId xmlns:a16="http://schemas.microsoft.com/office/drawing/2014/main" id="{308167D2-838E-9048-832F-ECFC2C4FE310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73602" y="2113940"/>
            <a:ext cx="5812381" cy="3171794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lang="en-US" sz="4000" b="1" kern="1200">
                <a:solidFill>
                  <a:srgbClr val="FFF0A0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Go to page 0:0</a:t>
            </a:r>
          </a:p>
          <a:p>
            <a:pPr lvl="0"/>
            <a:r>
              <a:rPr lang="en-US"/>
              <a:t>Info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/>
            </a:pPr>
            <a:r>
              <a:rPr lang="en-US"/>
              <a:t>You have X minutes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42391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lete Assess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873EB904-E70B-4646-B8AD-525AD83F47C7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84254ECF-1854-7749-9188-507A08D15ACA}"/>
              </a:ext>
            </a:extLst>
          </p:cNvPr>
          <p:cNvSpPr txBox="1"/>
          <p:nvPr userDrawn="1"/>
        </p:nvSpPr>
        <p:spPr>
          <a:xfrm>
            <a:off x="5973218" y="2484208"/>
            <a:ext cx="5452719" cy="47658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3600" b="1" i="0" kern="1200">
                <a:solidFill>
                  <a:srgbClr val="FEEE9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Complete Assessment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66ACDEE2-6681-414A-9E6C-5D56735B5CB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1651657"/>
            <a:ext cx="4544568" cy="4544568"/>
          </a:xfrm>
          <a:prstGeom prst="rect">
            <a:avLst/>
          </a:prstGeom>
        </p:spPr>
      </p:pic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815C748D-1E5A-254A-BC69-A01571FF5E9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Session Name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8005AC7C-3933-C043-8D29-1559E71D0FF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5986540" y="3429000"/>
            <a:ext cx="5812381" cy="2335032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lang="en-US" sz="3000" b="0" kern="1200">
                <a:solidFill>
                  <a:schemeClr val="bg1"/>
                </a:solidFill>
                <a:latin typeface="Arial" panose="020B0604020202020204" pitchFamily="34" charset="0"/>
                <a:ea typeface="ヒラギノ角ゴ Pro W3" charset="0"/>
                <a:cs typeface="Arial" panose="020B0604020202020204" pitchFamily="34" charset="0"/>
              </a:defRPr>
            </a:lvl1pPr>
          </a:lstStyle>
          <a:p>
            <a:pPr>
              <a:spcBef>
                <a:spcPts val="1000"/>
              </a:spcBef>
              <a:spcAft>
                <a:spcPts val="1800"/>
              </a:spcAft>
            </a:pPr>
            <a:r>
              <a:rPr lang="en-US"/>
              <a:t>Go to page 0:0</a:t>
            </a:r>
          </a:p>
          <a:p>
            <a:pPr>
              <a:spcBef>
                <a:spcPts val="1000"/>
              </a:spcBef>
              <a:spcAft>
                <a:spcPts val="1800"/>
              </a:spcAft>
            </a:pPr>
            <a:r>
              <a:rPr lang="en-US"/>
              <a:t>You have X minutes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80655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171203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3748"/>
            <a:ext cx="12192000" cy="685425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Add Image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113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Add Image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4238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- Group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Add Image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4B813E-228F-B743-B972-945CE07F2AF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756759-E44F-0A4D-A48F-0BDC0A54921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DA49448-9109-E644-8459-20A7782B44A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097930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- Hand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Add Image Here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4BB8B1D-B0E1-7D47-B45F-7628ADCF542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CD3460D-7D62-4246-880B-0B21B699C4A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4A3DDB9-9BB4-C043-90AC-DB92E8340B0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569140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Image -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5C7B795B-9762-2942-B3AE-92F6AA726BD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Add Image 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BEAC566-F6BE-134C-AB00-5B85493A1F9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F68A81-4920-4142-B99F-36E1779D1E6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25399BB-6A18-8549-B2F4-B477F3A3619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11511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309163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fu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576754"/>
            <a:ext cx="11484864" cy="6492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93469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-dark bkgd Session List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745C61-07AD-2F46-8417-F6692A0E6DB4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2293833"/>
            <a:ext cx="10515600" cy="863582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Click to Edit Session Title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BA67F5A-54E4-DB48-8CA0-595B61858D58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846027"/>
            <a:ext cx="3044952" cy="694944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1917401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9E5327BE-6B83-9E46-A057-9BB90418B7D1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197100" y="3255386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Session #</a:t>
            </a:r>
          </a:p>
        </p:txBody>
      </p:sp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534C6D59-70B9-E54D-B635-FE62FF8023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129572"/>
            <a:ext cx="52578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BED68C9C-C4F1-CE4B-804F-C2D0E4405665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96000" y="4129572"/>
            <a:ext cx="52578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881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734229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left - group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6A8790FC-99E7-CC48-A6E1-EFB120F22B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5D107E5-E566-9042-8056-6C97F1C8F87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61E1D28-2D0E-5B4A-8E66-5A2B103EE5A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84888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Line Header - copy left - hand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FB4E1AD4-B7C4-CE42-B698-489EA0BA31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82B4E96-A1D7-6D44-AEB6-6606D96264A4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B8D8E08-2BB9-2346-AA89-DAA47C62457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0581543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Line Header - copy left -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99E4A4DF-7A5E-8B4E-90E6-31B7557EAA0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8E8AB38-9192-4F4F-8793-FC6823BB23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9FA102-DAD4-5042-BBB4-47334DAEED9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26020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 Placeholder 23">
            <a:extLst>
              <a:ext uri="{FF2B5EF4-FFF2-40B4-BE49-F238E27FC236}">
                <a16:creationId xmlns:a16="http://schemas.microsoft.com/office/drawing/2014/main" id="{044FAFEA-2B00-A14B-B6E0-0F6070798E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4254" y="1219410"/>
            <a:ext cx="5685410" cy="46935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47531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left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489364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5498125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Picture Placeholder 1">
            <a:extLst>
              <a:ext uri="{FF2B5EF4-FFF2-40B4-BE49-F238E27FC236}">
                <a16:creationId xmlns:a16="http://schemas.microsoft.com/office/drawing/2014/main" id="{D2C28D11-6FF0-6842-811C-B938D0B834D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Click to edit for photo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5A8C5F6-FC71-7744-B99B-62FA2548C09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64869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Line Header - copy left - image right - group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1401A70-69FC-E049-9B9B-D990AF41B3DC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0B64EDEC-81FB-6D47-821F-53CBF753A15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70CB42A-D46F-774E-AEF4-0C8EF27C50B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D0EC4E4-7CEE-B347-8676-9A148FB0F53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Click to edit for photo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5854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Line Header - copy left - image right - hand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1401A70-69FC-E049-9B9B-D990AF41B3DC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Click to edit for photo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44CAFE1-7894-6145-9B8B-7A380CCFE0E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1639BBF-766E-3745-9780-D4DD38F253F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244B1C0-8EA8-B04C-8961-BC1DE0E738D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53416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1 Line Header - copy left - image right -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81401A70-69FC-E049-9B9B-D990AF41B3DC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Click to edit for photo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95A8695-BE8D-F846-8665-FB53CC97BB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32A9DBE-0FDF-1842-AE35-E533ACE9DC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2A3B99D-0B4C-7D49-8100-9DC71E59B63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191334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Header - copy left - 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2030887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Click to edit for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AEA51F-D7FA-2648-A164-929390FD5CB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820490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-dark 2 Lines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65D1CF4-B4D0-7F45-9B70-3F3D699F477F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1825307"/>
            <a:ext cx="10515600" cy="1402841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Click to Edit Session Title</a:t>
            </a:r>
            <a:br>
              <a:rPr lang="en-US"/>
            </a:br>
            <a:r>
              <a:rPr lang="en-US"/>
              <a:t>Two Lines</a:t>
            </a:r>
          </a:p>
        </p:txBody>
      </p:sp>
      <p:sp>
        <p:nvSpPr>
          <p:cNvPr id="12" name="Content Placeholder 17">
            <a:extLst>
              <a:ext uri="{FF2B5EF4-FFF2-40B4-BE49-F238E27FC236}">
                <a16:creationId xmlns:a16="http://schemas.microsoft.com/office/drawing/2014/main" id="{60F0A595-C69A-A44F-ABDF-2CABF2A9C7E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197100" y="3354783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Session #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462ABF0-683C-3548-8E04-D4EBE56CD872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499192"/>
            <a:ext cx="3044952" cy="694944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4D657F4-55C8-D141-8E59-F0727A5E7326}"/>
              </a:ext>
            </a:extLst>
          </p:cNvPr>
          <p:cNvCxnSpPr/>
          <p:nvPr userDrawn="1"/>
        </p:nvCxnSpPr>
        <p:spPr>
          <a:xfrm>
            <a:off x="1422400" y="157056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55AB75DE-98A1-3140-8916-527B00E3F8D0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242062"/>
            <a:ext cx="10515600" cy="23001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43600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Line Header - copy left - image right - group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2030887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Click to edit for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AEA51F-D7FA-2648-A164-929390FD5CB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D6141078-0AFF-144A-82B4-EC5B145DFA3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1178637-70FF-3449-BA53-D2B0717389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F9F205F-30DC-054B-9135-EC2CAFFE061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40734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Line Header - copy left - image right - handou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2030887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Click to edit for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AEA51F-D7FA-2648-A164-929390FD5CB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527FD169-A85C-474F-80C8-4098EFD0917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90DBC0-D7D6-584B-A93F-D102427C3F0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1763CC-DD51-0F4D-AE81-ACB231C4F43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783574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Line Header - copy left - image right - 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2030887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sp>
        <p:nvSpPr>
          <p:cNvPr id="13" name="Picture Placeholder 1">
            <a:extLst>
              <a:ext uri="{FF2B5EF4-FFF2-40B4-BE49-F238E27FC236}">
                <a16:creationId xmlns:a16="http://schemas.microsoft.com/office/drawing/2014/main" id="{D51A42A8-EBAA-564C-9E09-4C7D4E5A131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5580" y="-1"/>
            <a:ext cx="6096000" cy="620874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en-US" sz="2800" kern="1200" dirty="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457200" lvl="0" indent="-4572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/>
              <a:t>Click to edit for photo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0AEA51F-D7FA-2648-A164-929390FD5CB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C4FF5A00-56BD-5A48-8548-0C2D4A4BA5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88D8567-3272-B445-A0F1-1B4222E0551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1059861-57B6-C049-98EA-BD6DAAC06DB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763795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">
            <a:extLst>
              <a:ext uri="{FF2B5EF4-FFF2-40B4-BE49-F238E27FC236}">
                <a16:creationId xmlns:a16="http://schemas.microsoft.com/office/drawing/2014/main" id="{2681AE06-9DF6-4FAF-A671-AA1A6DE2344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US"/>
              <a:t>Add Image Here</a:t>
            </a: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81C76286-663E-1E4D-BA3C-3D38D9059B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EF95511-1383-7F40-B122-BB50A232E969}" type="slidenum">
              <a:rPr lang="en-US" smtClean="0"/>
              <a:t>‹#›</a:t>
            </a:fld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815C748D-1E5A-254A-BC69-A01571FF5E9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Session Name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C248EFA-D96B-FA45-8345-C5288AC71ADF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781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705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005338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struction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67446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571500" indent="-571500">
              <a:buFont typeface="+mj-lt"/>
              <a:buAutoNum type="arabicPeriod"/>
            </a:pPr>
            <a:r>
              <a:rPr lang="en-US"/>
              <a:t>Instruction 1</a:t>
            </a:r>
          </a:p>
          <a:p>
            <a:pPr marL="571500" indent="-571500">
              <a:buFont typeface="+mj-lt"/>
              <a:buAutoNum type="arabicPeriod"/>
            </a:pPr>
            <a:r>
              <a:rPr lang="en-US"/>
              <a:t>Instruction 2</a:t>
            </a:r>
          </a:p>
          <a:p>
            <a:pPr marL="571500" indent="-571500">
              <a:buFont typeface="+mj-lt"/>
              <a:buAutoNum type="arabicPeriod"/>
            </a:pPr>
            <a:r>
              <a:rPr lang="en-US"/>
              <a:t>Instruction 3</a:t>
            </a:r>
          </a:p>
          <a:p>
            <a:pPr marL="571500" indent="-571500">
              <a:buFont typeface="+mj-lt"/>
              <a:buAutoNum type="arabicPeriod"/>
            </a:pPr>
            <a:r>
              <a:rPr lang="en-US"/>
              <a:t>Instruction 4</a:t>
            </a:r>
          </a:p>
          <a:p>
            <a:pPr marL="571500" indent="-571500">
              <a:buFont typeface="+mj-lt"/>
              <a:buAutoNum type="arabicPeriod"/>
            </a:pPr>
            <a:r>
              <a:rPr lang="en-US"/>
              <a:t>Instruction 5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Instruction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22712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CD0F799-051D-0544-80F4-5D4EF4E1E0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164614" y="1422535"/>
            <a:ext cx="2205070" cy="33537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AC515F-90E7-2141-82EE-363EF7808E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E38E137-831E-154E-BDA6-8FF9B6814F7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586FC2-2CF1-C941-9104-579172D01B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194773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n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D0F799-051D-0544-80F4-5D4EF4E1E0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164614" y="1422535"/>
            <a:ext cx="2205070" cy="335372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AC515F-90E7-2141-82EE-363EF7808E8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E38E137-831E-154E-BDA6-8FF9B6814F7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586FC2-2CF1-C941-9104-579172D01B9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B3518CC6-D5AF-4EFC-BFFC-3A2CF1128F1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57F84EC-F907-4788-BF83-7755AE852E7A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487874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F21FA19-C554-4F4D-9AF3-AF721F1EF8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396381" y="735241"/>
            <a:ext cx="1495238" cy="47382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CFE9EA3-5298-6E4F-B351-8509284C6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78D409D-7E04-A741-90A5-381A5751116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FC83179-CD24-AC4D-83D7-D85AB2E858A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27389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wo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F21FA19-C554-4F4D-9AF3-AF721F1EF8E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8396381" y="735241"/>
            <a:ext cx="1495238" cy="473828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CFE9EA3-5298-6E4F-B351-8509284C676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78D409D-7E04-A741-90A5-381A57511168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FC83179-CD24-AC4D-83D7-D85AB2E858A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CBA766D0-889A-40B5-B109-2D8417B6C03A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F7844AE-23D6-4E92-BFD6-F0098ABEDD2C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9002844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-dark 2 Lines 2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13DC111D-BD2F-7B41-AF57-8867A2387CA1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1825307"/>
            <a:ext cx="10515600" cy="1402841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Click to Edit Session Title</a:t>
            </a:r>
            <a:br>
              <a:rPr lang="en-US"/>
            </a:br>
            <a:r>
              <a:rPr lang="en-US"/>
              <a:t>Two Lines</a:t>
            </a:r>
          </a:p>
        </p:txBody>
      </p:sp>
      <p:sp>
        <p:nvSpPr>
          <p:cNvPr id="12" name="Content Placeholder 17">
            <a:extLst>
              <a:ext uri="{FF2B5EF4-FFF2-40B4-BE49-F238E27FC236}">
                <a16:creationId xmlns:a16="http://schemas.microsoft.com/office/drawing/2014/main" id="{60F0A595-C69A-A44F-ABDF-2CABF2A9C7E8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2197100" y="3354783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 Session #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462ABF0-683C-3548-8E04-D4EBE56CD872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3524" y="499192"/>
            <a:ext cx="3044952" cy="694944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34D657F4-55C8-D141-8E59-F0727A5E7326}"/>
              </a:ext>
            </a:extLst>
          </p:cNvPr>
          <p:cNvCxnSpPr/>
          <p:nvPr userDrawn="1"/>
        </p:nvCxnSpPr>
        <p:spPr>
          <a:xfrm>
            <a:off x="1422400" y="157056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Placeholder 23">
            <a:extLst>
              <a:ext uri="{FF2B5EF4-FFF2-40B4-BE49-F238E27FC236}">
                <a16:creationId xmlns:a16="http://schemas.microsoft.com/office/drawing/2014/main" id="{4E44FF4C-B394-4941-A628-B9ACDE5F5BC9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4129572"/>
            <a:ext cx="52578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  <p:sp>
        <p:nvSpPr>
          <p:cNvPr id="9" name="Text Placeholder 23">
            <a:extLst>
              <a:ext uri="{FF2B5EF4-FFF2-40B4-BE49-F238E27FC236}">
                <a16:creationId xmlns:a16="http://schemas.microsoft.com/office/drawing/2014/main" id="{DD288764-3102-1A43-8BEF-DFF5F5E261E9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096000" y="4129572"/>
            <a:ext cx="5257800" cy="24126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 lang="en-US" sz="2000" kern="120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1]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2]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3]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charset="0"/>
                <a:ea typeface="ヒラギノ角ゴ Pro W3" charset="0"/>
                <a:cs typeface="Arial" charset="0"/>
              </a:rPr>
              <a:t>[Session information 4]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1899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re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61E9A5E-11B3-8246-8F14-72A40B6CFB0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94240" y="1275664"/>
            <a:ext cx="3880665" cy="35467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6FC75C-084B-DF4D-93D2-37F7F7AFD1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680ECA-A292-E742-B7D3-130DB3392A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FEB61CE-5688-3349-A85A-F502C503078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67365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hre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61E9A5E-11B3-8246-8F14-72A40B6CFB0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194240" y="1275664"/>
            <a:ext cx="3880665" cy="35467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6FC75C-084B-DF4D-93D2-37F7F7AFD1F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9680ECA-A292-E742-B7D3-130DB3392AD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FEB61CE-5688-3349-A85A-F502C503078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B4E3FB43-E860-4C37-B25E-89742C22EDB0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C8258B9-8D47-43E3-BB1B-EF1F1BFF0DC5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2518082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our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4DDB865-DB2B-7A45-9CCA-FB81492545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84060" y="989880"/>
            <a:ext cx="4319879" cy="43110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639982-00CA-5044-B34D-1B6E0AD763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3E0737-9AA2-7549-94ED-E6A31BCD52F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376F26-9C0E-AB44-BD57-7C417E9A54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38989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our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DDB865-DB2B-7A45-9CCA-FB814925459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84060" y="989880"/>
            <a:ext cx="4319879" cy="431104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0639982-00CA-5044-B34D-1B6E0AD7637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23E0737-9AA2-7549-94ED-E6A31BCD52F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6376F26-9C0E-AB44-BD57-7C417E9A54A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75171EC2-A216-4851-9E54-A9F5B8665375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B8C10EC-903F-4324-A483-F2DC19775C1E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188312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Fiv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CD55D71D-79AE-7040-B32E-820594CEDB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80958" y="944996"/>
            <a:ext cx="4326083" cy="42923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542DD7-11C6-0D4F-BB51-E41F12C0A1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BE8554-14F4-3147-926F-67ADAF73DB0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DAA82C2-35E0-8B4F-80B8-B708D225397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750521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Five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55D71D-79AE-7040-B32E-820594CEDBC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80958" y="944996"/>
            <a:ext cx="4326083" cy="42923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F4542DD7-11C6-0D4F-BB51-E41F12C0A10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0BE8554-14F4-3147-926F-67ADAF73DB0B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DAA82C2-35E0-8B4F-80B8-B708D225397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5B380B46-D138-48FA-BD84-40AFF320894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75FEF1CD-937A-458C-8C5E-06966DC97065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55108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ix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8B2953C5-6C24-C44D-858B-1CCC85794A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337735" y="856034"/>
            <a:ext cx="3612528" cy="46741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87C7A5-D6DC-2044-AEC8-0766A68DC6D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9ABC47D-BF4E-784C-BE9F-BC7CC1C6752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D2A958-59FE-104E-84EF-26BEC98BFCF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46913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ix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B2953C5-6C24-C44D-858B-1CCC85794AA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337735" y="856034"/>
            <a:ext cx="3612528" cy="467417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287C7A5-D6DC-2044-AEC8-0766A68DC6D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9ABC47D-BF4E-784C-BE9F-BC7CC1C6752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BD2A958-59FE-104E-84EF-26BEC98BFCFF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4360E4B6-3358-477A-B6D4-D1C99BC4342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7D3755E-1A21-46D1-AA13-8D2945546361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4962472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even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34FCDEF2-B7DA-E24D-80B5-DD44E56A43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98681" y="1032395"/>
            <a:ext cx="4290637" cy="42218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D674B7-BF0A-3041-BA16-6DDBA5AB6AE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C30C2E-C923-384A-89A0-0464FC333D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743481-B6CC-7E40-AFE8-9EAB4C5FEC7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11295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even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FCDEF2-B7DA-E24D-80B5-DD44E56A432A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6998681" y="1032395"/>
            <a:ext cx="4290637" cy="422180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CD674B7-BF0A-3041-BA16-6DDBA5AB6AE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DEC30C2E-C923-384A-89A0-0464FC333D9C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3B743481-B6CC-7E40-AFE8-9EAB4C5FEC7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E84576A7-C161-41FC-B26E-839D576514E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8B25FF0-1BB4-4165-BABF-F1D5C03D4CF1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81386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FCD0AA79-C9D9-B641-9A69-5712C9425117}"/>
              </a:ext>
            </a:extLst>
          </p:cNvPr>
          <p:cNvGrpSpPr/>
          <p:nvPr userDrawn="1"/>
        </p:nvGrpSpPr>
        <p:grpSpPr>
          <a:xfrm>
            <a:off x="909145" y="1477720"/>
            <a:ext cx="10373711" cy="4294430"/>
            <a:chOff x="901261" y="1477720"/>
            <a:chExt cx="10373711" cy="4294430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2A84ACC7-3A15-054F-80F2-39FED25C1F15}"/>
                </a:ext>
              </a:extLst>
            </p:cNvPr>
            <p:cNvGrpSpPr/>
            <p:nvPr userDrawn="1"/>
          </p:nvGrpSpPr>
          <p:grpSpPr>
            <a:xfrm>
              <a:off x="901261" y="1477720"/>
              <a:ext cx="3200400" cy="4294430"/>
              <a:chOff x="901261" y="1477720"/>
              <a:chExt cx="3200400" cy="4294430"/>
            </a:xfrm>
          </p:grpSpPr>
          <p:sp>
            <p:nvSpPr>
              <p:cNvPr id="12" name="Rounded Rectangle 11">
                <a:extLst>
                  <a:ext uri="{FF2B5EF4-FFF2-40B4-BE49-F238E27FC236}">
                    <a16:creationId xmlns:a16="http://schemas.microsoft.com/office/drawing/2014/main" id="{62F86551-17BC-1F4D-9F3A-7B4875FAB82C}"/>
                  </a:ext>
                </a:extLst>
              </p:cNvPr>
              <p:cNvSpPr/>
              <p:nvPr userDrawn="1"/>
            </p:nvSpPr>
            <p:spPr>
              <a:xfrm>
                <a:off x="901261" y="1477720"/>
                <a:ext cx="3200400" cy="4294430"/>
              </a:xfrm>
              <a:prstGeom prst="roundRect">
                <a:avLst>
                  <a:gd name="adj" fmla="val 61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9A31CF2-A7B1-2749-873A-5BFB465353D4}"/>
                  </a:ext>
                </a:extLst>
              </p:cNvPr>
              <p:cNvSpPr/>
              <p:nvPr userDrawn="1"/>
            </p:nvSpPr>
            <p:spPr>
              <a:xfrm>
                <a:off x="901261" y="2134217"/>
                <a:ext cx="3200400" cy="1879600"/>
              </a:xfrm>
              <a:prstGeom prst="rect">
                <a:avLst/>
              </a:prstGeom>
              <a:solidFill>
                <a:srgbClr val="C6D5D7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40569E1C-12F3-2B4C-A00C-9D5C979160C5}"/>
                  </a:ext>
                </a:extLst>
              </p:cNvPr>
              <p:cNvSpPr/>
              <p:nvPr userDrawn="1"/>
            </p:nvSpPr>
            <p:spPr>
              <a:xfrm flipV="1">
                <a:off x="901261" y="1493174"/>
                <a:ext cx="3200400" cy="645075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40208D7E-8928-E540-BE62-FFE7B7217131}"/>
                </a:ext>
              </a:extLst>
            </p:cNvPr>
            <p:cNvGrpSpPr/>
            <p:nvPr userDrawn="1"/>
          </p:nvGrpSpPr>
          <p:grpSpPr>
            <a:xfrm>
              <a:off x="4487915" y="1477720"/>
              <a:ext cx="3200401" cy="4294430"/>
              <a:chOff x="4495799" y="1477720"/>
              <a:chExt cx="3200401" cy="4294430"/>
            </a:xfrm>
          </p:grpSpPr>
          <p:sp>
            <p:nvSpPr>
              <p:cNvPr id="13" name="Rounded Rectangle 12">
                <a:extLst>
                  <a:ext uri="{FF2B5EF4-FFF2-40B4-BE49-F238E27FC236}">
                    <a16:creationId xmlns:a16="http://schemas.microsoft.com/office/drawing/2014/main" id="{6B5BB1E6-F415-3043-868C-BE24BC244391}"/>
                  </a:ext>
                </a:extLst>
              </p:cNvPr>
              <p:cNvSpPr/>
              <p:nvPr userDrawn="1"/>
            </p:nvSpPr>
            <p:spPr>
              <a:xfrm>
                <a:off x="4495799" y="1477720"/>
                <a:ext cx="3200401" cy="4294430"/>
              </a:xfrm>
              <a:prstGeom prst="roundRect">
                <a:avLst>
                  <a:gd name="adj" fmla="val 61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93D8AC1-E4FC-0244-974B-65FC86A1C60F}"/>
                  </a:ext>
                </a:extLst>
              </p:cNvPr>
              <p:cNvSpPr/>
              <p:nvPr userDrawn="1"/>
            </p:nvSpPr>
            <p:spPr>
              <a:xfrm>
                <a:off x="4495800" y="2134217"/>
                <a:ext cx="3200400" cy="1879600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8E2AE9C6-1E94-2E4B-A938-5328AE48657A}"/>
                  </a:ext>
                </a:extLst>
              </p:cNvPr>
              <p:cNvSpPr/>
              <p:nvPr userDrawn="1"/>
            </p:nvSpPr>
            <p:spPr>
              <a:xfrm flipV="1">
                <a:off x="4495800" y="1493174"/>
                <a:ext cx="3200400" cy="645075"/>
              </a:xfrm>
              <a:prstGeom prst="rect">
                <a:avLst/>
              </a:prstGeom>
              <a:solidFill>
                <a:srgbClr val="8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1E8AD4BC-EF61-4D43-ACB1-CBDCD9851E64}"/>
                </a:ext>
              </a:extLst>
            </p:cNvPr>
            <p:cNvGrpSpPr/>
            <p:nvPr userDrawn="1"/>
          </p:nvGrpSpPr>
          <p:grpSpPr>
            <a:xfrm>
              <a:off x="8074571" y="1477720"/>
              <a:ext cx="3200401" cy="4294430"/>
              <a:chOff x="8074571" y="1477720"/>
              <a:chExt cx="3200401" cy="4294430"/>
            </a:xfrm>
          </p:grpSpPr>
          <p:sp>
            <p:nvSpPr>
              <p:cNvPr id="14" name="Rounded Rectangle 13">
                <a:extLst>
                  <a:ext uri="{FF2B5EF4-FFF2-40B4-BE49-F238E27FC236}">
                    <a16:creationId xmlns:a16="http://schemas.microsoft.com/office/drawing/2014/main" id="{F2140E8E-951B-E74A-9594-2938F6AC3711}"/>
                  </a:ext>
                </a:extLst>
              </p:cNvPr>
              <p:cNvSpPr/>
              <p:nvPr userDrawn="1"/>
            </p:nvSpPr>
            <p:spPr>
              <a:xfrm>
                <a:off x="8074571" y="1477720"/>
                <a:ext cx="3200401" cy="4294430"/>
              </a:xfrm>
              <a:prstGeom prst="roundRect">
                <a:avLst>
                  <a:gd name="adj" fmla="val 616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3F2963BF-3A3D-4640-BF83-339B51A3F108}"/>
                  </a:ext>
                </a:extLst>
              </p:cNvPr>
              <p:cNvSpPr/>
              <p:nvPr userDrawn="1"/>
            </p:nvSpPr>
            <p:spPr>
              <a:xfrm>
                <a:off x="8074572" y="2134217"/>
                <a:ext cx="3200400" cy="1879600"/>
              </a:xfrm>
              <a:prstGeom prst="rect">
                <a:avLst/>
              </a:prstGeom>
              <a:solidFill>
                <a:schemeClr val="accent5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DCC82B6A-9C9D-7F4F-8F8E-4C653817CDCF}"/>
                  </a:ext>
                </a:extLst>
              </p:cNvPr>
              <p:cNvSpPr/>
              <p:nvPr userDrawn="1"/>
            </p:nvSpPr>
            <p:spPr>
              <a:xfrm flipV="1">
                <a:off x="8074572" y="1493174"/>
                <a:ext cx="3200400" cy="645075"/>
              </a:xfrm>
              <a:prstGeom prst="rect">
                <a:avLst/>
              </a:prstGeom>
              <a:solidFill>
                <a:srgbClr val="59595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C71DF9-A2B7-D84B-AA4E-DA4A52EAFD23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5">
            <a:extLst>
              <a:ext uri="{FF2B5EF4-FFF2-40B4-BE49-F238E27FC236}">
                <a16:creationId xmlns:a16="http://schemas.microsoft.com/office/drawing/2014/main" id="{0A090CD9-9A7A-0041-89D9-0486CA2B944B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kern="0"/>
              <a:t>Objectives</a:t>
            </a:r>
          </a:p>
        </p:txBody>
      </p:sp>
      <p:sp>
        <p:nvSpPr>
          <p:cNvPr id="34" name="Content Placeholder 17">
            <a:extLst>
              <a:ext uri="{FF2B5EF4-FFF2-40B4-BE49-F238E27FC236}">
                <a16:creationId xmlns:a16="http://schemas.microsoft.com/office/drawing/2014/main" id="{B3FA4BB9-DB16-9749-AE9B-39072D69506D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906517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6" name="Content Placeholder 17">
            <a:extLst>
              <a:ext uri="{FF2B5EF4-FFF2-40B4-BE49-F238E27FC236}">
                <a16:creationId xmlns:a16="http://schemas.microsoft.com/office/drawing/2014/main" id="{BC3739E6-AEF1-5C49-9F8D-54E5E783DDBD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0" name="Content Placeholder 17">
            <a:extLst>
              <a:ext uri="{FF2B5EF4-FFF2-40B4-BE49-F238E27FC236}">
                <a16:creationId xmlns:a16="http://schemas.microsoft.com/office/drawing/2014/main" id="{5BDCE44E-ECE9-7741-A319-32F929D650A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4495800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1" name="Content Placeholder 17">
            <a:extLst>
              <a:ext uri="{FF2B5EF4-FFF2-40B4-BE49-F238E27FC236}">
                <a16:creationId xmlns:a16="http://schemas.microsoft.com/office/drawing/2014/main" id="{3487E483-E252-644F-AEAD-36BC1F1BB8A3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495800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2" name="Content Placeholder 17">
            <a:extLst>
              <a:ext uri="{FF2B5EF4-FFF2-40B4-BE49-F238E27FC236}">
                <a16:creationId xmlns:a16="http://schemas.microsoft.com/office/drawing/2014/main" id="{B5E98C7C-991E-1D4C-B99A-ED263063B3D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075023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3" name="Content Placeholder 17">
            <a:extLst>
              <a:ext uri="{FF2B5EF4-FFF2-40B4-BE49-F238E27FC236}">
                <a16:creationId xmlns:a16="http://schemas.microsoft.com/office/drawing/2014/main" id="{656BA550-2736-D941-9346-4C922AEA7EC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075023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A7D17D0-C581-494F-8E7D-48C59D387CC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612461" y="2159035"/>
            <a:ext cx="1879600" cy="187960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1F11B25-0FBF-1D45-AD94-8E14F1287E5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213349" y="2159035"/>
            <a:ext cx="1879600" cy="18796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52984F2-7A57-714E-84FC-7F00811211F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792121" y="2159035"/>
            <a:ext cx="1892300" cy="18923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223786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 userDrawn="1">
          <p15:clr>
            <a:srgbClr val="FBAE40"/>
          </p15:clr>
        </p15:guide>
        <p15:guide id="4" pos="3840" userDrawn="1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D4DF8881-EAF5-BC41-BBDE-5EFBCDC902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052553" y="1089497"/>
            <a:ext cx="4182894" cy="41828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49228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4DF8881-EAF5-BC41-BBDE-5EFBCDC9020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052553" y="1089497"/>
            <a:ext cx="4182894" cy="418289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90A58F31-7B18-476B-8815-9A917FF670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60B95F8-5CB6-4DA2-BD72-CABFD6475789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5860056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979D589-5EB9-E445-98D9-79F51AA16287}"/>
              </a:ext>
            </a:extLst>
          </p:cNvPr>
          <p:cNvGrpSpPr/>
          <p:nvPr userDrawn="1"/>
        </p:nvGrpSpPr>
        <p:grpSpPr>
          <a:xfrm>
            <a:off x="10674661" y="1919069"/>
            <a:ext cx="990825" cy="1061604"/>
            <a:chOff x="10801661" y="3191502"/>
            <a:chExt cx="990825" cy="1061604"/>
          </a:xfrm>
        </p:grpSpPr>
        <p:sp>
          <p:nvSpPr>
            <p:cNvPr id="38" name="Flowchart: Process 22">
              <a:extLst>
                <a:ext uri="{FF2B5EF4-FFF2-40B4-BE49-F238E27FC236}">
                  <a16:creationId xmlns:a16="http://schemas.microsoft.com/office/drawing/2014/main" id="{C1AA6373-50C3-BF4C-A2DA-EF98A24D5225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3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4A05CEF3-9CCF-A542-9AAE-323631A1DC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9C06F70E-3A28-D444-B544-3036DA2C307F}"/>
              </a:ext>
            </a:extLst>
          </p:cNvPr>
          <p:cNvGrpSpPr/>
          <p:nvPr userDrawn="1"/>
        </p:nvGrpSpPr>
        <p:grpSpPr>
          <a:xfrm>
            <a:off x="10683076" y="3284440"/>
            <a:ext cx="982410" cy="1061604"/>
            <a:chOff x="10810076" y="4556873"/>
            <a:chExt cx="982410" cy="1061604"/>
          </a:xfrm>
        </p:grpSpPr>
        <p:sp>
          <p:nvSpPr>
            <p:cNvPr id="41" name="Flowchart: Process 23">
              <a:extLst>
                <a:ext uri="{FF2B5EF4-FFF2-40B4-BE49-F238E27FC236}">
                  <a16:creationId xmlns:a16="http://schemas.microsoft.com/office/drawing/2014/main" id="{B2948BE7-2DBD-FF4C-BDF8-5F2EEAA17E15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3E857CE-04E6-D740-B9C7-5712ADDFFE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3FB80A8A-8236-C94A-918E-C91D85946D9C}"/>
              </a:ext>
            </a:extLst>
          </p:cNvPr>
          <p:cNvGrpSpPr/>
          <p:nvPr userDrawn="1"/>
        </p:nvGrpSpPr>
        <p:grpSpPr>
          <a:xfrm>
            <a:off x="6697540" y="1919069"/>
            <a:ext cx="1014754" cy="1061604"/>
            <a:chOff x="6536725" y="516956"/>
            <a:chExt cx="1014754" cy="1061604"/>
          </a:xfrm>
        </p:grpSpPr>
        <p:sp>
          <p:nvSpPr>
            <p:cNvPr id="44" name="Flowchart: Process 17">
              <a:extLst>
                <a:ext uri="{FF2B5EF4-FFF2-40B4-BE49-F238E27FC236}">
                  <a16:creationId xmlns:a16="http://schemas.microsoft.com/office/drawing/2014/main" id="{86EB7E5C-E981-7F4E-A4C9-9923F324FBF4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5F3FD09-1180-A247-91DB-DB14D3306A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572EA2E7-DCAA-FF45-A38D-922D243B1A71}"/>
              </a:ext>
            </a:extLst>
          </p:cNvPr>
          <p:cNvGrpSpPr/>
          <p:nvPr userDrawn="1"/>
        </p:nvGrpSpPr>
        <p:grpSpPr>
          <a:xfrm>
            <a:off x="6697540" y="3286909"/>
            <a:ext cx="1023169" cy="1061604"/>
            <a:chOff x="6536725" y="1884796"/>
            <a:chExt cx="1023169" cy="1061604"/>
          </a:xfrm>
        </p:grpSpPr>
        <p:sp>
          <p:nvSpPr>
            <p:cNvPr id="47" name="Flowchart: Process 20">
              <a:extLst>
                <a:ext uri="{FF2B5EF4-FFF2-40B4-BE49-F238E27FC236}">
                  <a16:creationId xmlns:a16="http://schemas.microsoft.com/office/drawing/2014/main" id="{39BA9223-48F0-9C4E-BF55-A2F504B99781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A2D376D-3BDA-A747-BF19-1FCAC2D148C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6884823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B9F43067-F54E-44D5-B9DC-6F09FB76F87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6182864-E08D-4479-A1ED-913A364AA2F2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419EBC2-195A-A346-B338-2A23C9A732B7}"/>
              </a:ext>
            </a:extLst>
          </p:cNvPr>
          <p:cNvGrpSpPr/>
          <p:nvPr userDrawn="1"/>
        </p:nvGrpSpPr>
        <p:grpSpPr>
          <a:xfrm>
            <a:off x="10674661" y="1919069"/>
            <a:ext cx="990825" cy="1061604"/>
            <a:chOff x="10801661" y="3191502"/>
            <a:chExt cx="990825" cy="1061604"/>
          </a:xfrm>
        </p:grpSpPr>
        <p:sp>
          <p:nvSpPr>
            <p:cNvPr id="22" name="Flowchart: Process 22">
              <a:extLst>
                <a:ext uri="{FF2B5EF4-FFF2-40B4-BE49-F238E27FC236}">
                  <a16:creationId xmlns:a16="http://schemas.microsoft.com/office/drawing/2014/main" id="{DBE5F9B2-8D0A-9644-9C6D-B66624BCD622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3E2E21A-4612-DC4C-A997-28291A2D28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72CDD36-856A-B941-B3B7-8139C02AE2B9}"/>
              </a:ext>
            </a:extLst>
          </p:cNvPr>
          <p:cNvGrpSpPr/>
          <p:nvPr userDrawn="1"/>
        </p:nvGrpSpPr>
        <p:grpSpPr>
          <a:xfrm>
            <a:off x="10683076" y="3284440"/>
            <a:ext cx="982410" cy="1061604"/>
            <a:chOff x="10810076" y="4556873"/>
            <a:chExt cx="982410" cy="1061604"/>
          </a:xfrm>
        </p:grpSpPr>
        <p:sp>
          <p:nvSpPr>
            <p:cNvPr id="27" name="Flowchart: Process 23">
              <a:extLst>
                <a:ext uri="{FF2B5EF4-FFF2-40B4-BE49-F238E27FC236}">
                  <a16:creationId xmlns:a16="http://schemas.microsoft.com/office/drawing/2014/main" id="{319F9D2E-52A0-F540-81EF-7F0121849BC8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311FF310-F1DB-2B42-8CF1-6CD0855E89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7819B420-0E07-4743-BBFA-30755411E86E}"/>
              </a:ext>
            </a:extLst>
          </p:cNvPr>
          <p:cNvGrpSpPr/>
          <p:nvPr userDrawn="1"/>
        </p:nvGrpSpPr>
        <p:grpSpPr>
          <a:xfrm>
            <a:off x="6697540" y="1919069"/>
            <a:ext cx="1014754" cy="1061604"/>
            <a:chOff x="6536725" y="516956"/>
            <a:chExt cx="1014754" cy="1061604"/>
          </a:xfrm>
        </p:grpSpPr>
        <p:sp>
          <p:nvSpPr>
            <p:cNvPr id="30" name="Flowchart: Process 17">
              <a:extLst>
                <a:ext uri="{FF2B5EF4-FFF2-40B4-BE49-F238E27FC236}">
                  <a16:creationId xmlns:a16="http://schemas.microsoft.com/office/drawing/2014/main" id="{860CB1DF-43AB-7146-B572-3E3292756136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CEC14C57-9233-2B44-98C8-1CB27ED95C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2C0374E-FFB6-384F-B83F-3E4F7BF0C839}"/>
              </a:ext>
            </a:extLst>
          </p:cNvPr>
          <p:cNvGrpSpPr/>
          <p:nvPr userDrawn="1"/>
        </p:nvGrpSpPr>
        <p:grpSpPr>
          <a:xfrm>
            <a:off x="6697540" y="3286909"/>
            <a:ext cx="1023169" cy="1061604"/>
            <a:chOff x="6536725" y="1884796"/>
            <a:chExt cx="1023169" cy="1061604"/>
          </a:xfrm>
        </p:grpSpPr>
        <p:sp>
          <p:nvSpPr>
            <p:cNvPr id="33" name="Flowchart: Process 20">
              <a:extLst>
                <a:ext uri="{FF2B5EF4-FFF2-40B4-BE49-F238E27FC236}">
                  <a16:creationId xmlns:a16="http://schemas.microsoft.com/office/drawing/2014/main" id="{9E2B6EFC-77B7-504F-9327-60298AE2850B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23779576-6AFD-1840-AE7A-36706A6B6D1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715531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1DE9CF0C-F5BC-0F41-A34D-69CA68CD8DF5}"/>
              </a:ext>
            </a:extLst>
          </p:cNvPr>
          <p:cNvGrpSpPr/>
          <p:nvPr userDrawn="1"/>
        </p:nvGrpSpPr>
        <p:grpSpPr>
          <a:xfrm>
            <a:off x="6689125" y="1313296"/>
            <a:ext cx="1023169" cy="1061604"/>
            <a:chOff x="6536725" y="1884796"/>
            <a:chExt cx="1023169" cy="1061604"/>
          </a:xfrm>
        </p:grpSpPr>
        <p:sp>
          <p:nvSpPr>
            <p:cNvPr id="20" name="Flowchart: Process 20">
              <a:extLst>
                <a:ext uri="{FF2B5EF4-FFF2-40B4-BE49-F238E27FC236}">
                  <a16:creationId xmlns:a16="http://schemas.microsoft.com/office/drawing/2014/main" id="{8EC99BC1-BABC-9D49-95C2-E5328984F70C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DEC3C8DA-F82B-7745-9E58-9DDC1BF2D4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5E6080A0-5065-7947-83F4-7796ABB849D2}"/>
              </a:ext>
            </a:extLst>
          </p:cNvPr>
          <p:cNvGrpSpPr/>
          <p:nvPr userDrawn="1"/>
        </p:nvGrpSpPr>
        <p:grpSpPr>
          <a:xfrm>
            <a:off x="10666225" y="1983927"/>
            <a:ext cx="982410" cy="1061604"/>
            <a:chOff x="10793225" y="1882327"/>
            <a:chExt cx="982410" cy="1061604"/>
          </a:xfrm>
        </p:grpSpPr>
        <p:sp>
          <p:nvSpPr>
            <p:cNvPr id="26" name="Flowchart: Process 23">
              <a:extLst>
                <a:ext uri="{FF2B5EF4-FFF2-40B4-BE49-F238E27FC236}">
                  <a16:creationId xmlns:a16="http://schemas.microsoft.com/office/drawing/2014/main" id="{D589BC3B-2030-CE4B-8EF4-ED6FCC6763E5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7" name="Picture 2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287F68E4-FFF6-BB42-8C1A-5A31EDB404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18D2C4D-931E-5240-B53F-A354C7A49819}"/>
              </a:ext>
            </a:extLst>
          </p:cNvPr>
          <p:cNvGrpSpPr/>
          <p:nvPr userDrawn="1"/>
        </p:nvGrpSpPr>
        <p:grpSpPr>
          <a:xfrm>
            <a:off x="10674661" y="3293102"/>
            <a:ext cx="990825" cy="1061604"/>
            <a:chOff x="10801661" y="3191502"/>
            <a:chExt cx="990825" cy="1061604"/>
          </a:xfrm>
        </p:grpSpPr>
        <p:sp>
          <p:nvSpPr>
            <p:cNvPr id="29" name="Flowchart: Process 22">
              <a:extLst>
                <a:ext uri="{FF2B5EF4-FFF2-40B4-BE49-F238E27FC236}">
                  <a16:creationId xmlns:a16="http://schemas.microsoft.com/office/drawing/2014/main" id="{C9246A4C-9253-FC41-9588-8A945B3453C4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C07B20AF-07AE-DE44-89AD-70A8DF14C73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F948670C-4F3D-B14B-840A-E8D8091F3261}"/>
              </a:ext>
            </a:extLst>
          </p:cNvPr>
          <p:cNvGrpSpPr/>
          <p:nvPr userDrawn="1"/>
        </p:nvGrpSpPr>
        <p:grpSpPr>
          <a:xfrm>
            <a:off x="6697540" y="2620002"/>
            <a:ext cx="1014754" cy="1061604"/>
            <a:chOff x="6536725" y="516956"/>
            <a:chExt cx="1014754" cy="1061604"/>
          </a:xfrm>
        </p:grpSpPr>
        <p:sp>
          <p:nvSpPr>
            <p:cNvPr id="32" name="Flowchart: Process 17">
              <a:extLst>
                <a:ext uri="{FF2B5EF4-FFF2-40B4-BE49-F238E27FC236}">
                  <a16:creationId xmlns:a16="http://schemas.microsoft.com/office/drawing/2014/main" id="{A33193D1-4A73-C64D-857F-8163C810A762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3371D216-40E7-BB49-AF5F-193D9B34AB8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C9668A17-EF1C-384E-8EDC-92CCE5BA7885}"/>
              </a:ext>
            </a:extLst>
          </p:cNvPr>
          <p:cNvGrpSpPr/>
          <p:nvPr userDrawn="1"/>
        </p:nvGrpSpPr>
        <p:grpSpPr>
          <a:xfrm>
            <a:off x="6697540" y="3987842"/>
            <a:ext cx="1023169" cy="1061604"/>
            <a:chOff x="6536725" y="1884796"/>
            <a:chExt cx="1023169" cy="1061604"/>
          </a:xfrm>
        </p:grpSpPr>
        <p:sp>
          <p:nvSpPr>
            <p:cNvPr id="35" name="Flowchart: Process 20">
              <a:extLst>
                <a:ext uri="{FF2B5EF4-FFF2-40B4-BE49-F238E27FC236}">
                  <a16:creationId xmlns:a16="http://schemas.microsoft.com/office/drawing/2014/main" id="{A380FC60-7110-4B4C-9D7E-9DFB5F92ED48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36BE4AEA-07DD-B544-984A-5AEA2FF0C10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919902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A8FCE80B-FF03-4BD4-B5D1-5F544BCA230C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CCB9793-9477-4A84-834E-5A2459D22DC8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E3245D8-BCC5-EA43-9BE3-509524C1DFF9}"/>
              </a:ext>
            </a:extLst>
          </p:cNvPr>
          <p:cNvGrpSpPr/>
          <p:nvPr userDrawn="1"/>
        </p:nvGrpSpPr>
        <p:grpSpPr>
          <a:xfrm>
            <a:off x="6689125" y="1313296"/>
            <a:ext cx="1023169" cy="1061604"/>
            <a:chOff x="6536725" y="1884796"/>
            <a:chExt cx="1023169" cy="1061604"/>
          </a:xfrm>
        </p:grpSpPr>
        <p:sp>
          <p:nvSpPr>
            <p:cNvPr id="25" name="Flowchart: Process 20">
              <a:extLst>
                <a:ext uri="{FF2B5EF4-FFF2-40B4-BE49-F238E27FC236}">
                  <a16:creationId xmlns:a16="http://schemas.microsoft.com/office/drawing/2014/main" id="{9C87C49D-83E4-CC4F-B765-2954BF1F637F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905614D9-B5EB-4F4A-A527-20F1369204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41931D8-80CC-6D43-9E5B-E7F109FCFEEA}"/>
              </a:ext>
            </a:extLst>
          </p:cNvPr>
          <p:cNvGrpSpPr/>
          <p:nvPr userDrawn="1"/>
        </p:nvGrpSpPr>
        <p:grpSpPr>
          <a:xfrm>
            <a:off x="10666225" y="1983927"/>
            <a:ext cx="982410" cy="1061604"/>
            <a:chOff x="10793225" y="1882327"/>
            <a:chExt cx="982410" cy="1061604"/>
          </a:xfrm>
        </p:grpSpPr>
        <p:sp>
          <p:nvSpPr>
            <p:cNvPr id="28" name="Flowchart: Process 23">
              <a:extLst>
                <a:ext uri="{FF2B5EF4-FFF2-40B4-BE49-F238E27FC236}">
                  <a16:creationId xmlns:a16="http://schemas.microsoft.com/office/drawing/2014/main" id="{BD6BF5CD-51E5-234F-810A-554F0DD9DCB5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451005BC-B058-F54F-B5E7-FA4991FC78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AC8D762-828B-9D40-9069-E48ADD847F63}"/>
              </a:ext>
            </a:extLst>
          </p:cNvPr>
          <p:cNvGrpSpPr/>
          <p:nvPr userDrawn="1"/>
        </p:nvGrpSpPr>
        <p:grpSpPr>
          <a:xfrm>
            <a:off x="10674661" y="3293102"/>
            <a:ext cx="990825" cy="1061604"/>
            <a:chOff x="10801661" y="3191502"/>
            <a:chExt cx="990825" cy="1061604"/>
          </a:xfrm>
        </p:grpSpPr>
        <p:sp>
          <p:nvSpPr>
            <p:cNvPr id="31" name="Flowchart: Process 22">
              <a:extLst>
                <a:ext uri="{FF2B5EF4-FFF2-40B4-BE49-F238E27FC236}">
                  <a16:creationId xmlns:a16="http://schemas.microsoft.com/office/drawing/2014/main" id="{E14E1A00-8584-064B-A763-D8C775326ECA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54665985-D799-0D49-A76E-983A73A618D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E2CE114-355F-7141-B5AF-53C5984ABD7D}"/>
              </a:ext>
            </a:extLst>
          </p:cNvPr>
          <p:cNvGrpSpPr/>
          <p:nvPr userDrawn="1"/>
        </p:nvGrpSpPr>
        <p:grpSpPr>
          <a:xfrm>
            <a:off x="6697540" y="2620002"/>
            <a:ext cx="1014754" cy="1061604"/>
            <a:chOff x="6536725" y="516956"/>
            <a:chExt cx="1014754" cy="1061604"/>
          </a:xfrm>
        </p:grpSpPr>
        <p:sp>
          <p:nvSpPr>
            <p:cNvPr id="34" name="Flowchart: Process 17">
              <a:extLst>
                <a:ext uri="{FF2B5EF4-FFF2-40B4-BE49-F238E27FC236}">
                  <a16:creationId xmlns:a16="http://schemas.microsoft.com/office/drawing/2014/main" id="{BEDF2CCA-C4FC-7B46-936B-F6B5E553FD09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9A3ADE5-4C0D-1E43-B66F-4B28E09135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729FAB10-F2D9-3A47-9971-1AD4DCAA4F4C}"/>
              </a:ext>
            </a:extLst>
          </p:cNvPr>
          <p:cNvGrpSpPr/>
          <p:nvPr userDrawn="1"/>
        </p:nvGrpSpPr>
        <p:grpSpPr>
          <a:xfrm>
            <a:off x="6697540" y="3987842"/>
            <a:ext cx="1023169" cy="1061604"/>
            <a:chOff x="6536725" y="1884796"/>
            <a:chExt cx="1023169" cy="1061604"/>
          </a:xfrm>
        </p:grpSpPr>
        <p:sp>
          <p:nvSpPr>
            <p:cNvPr id="37" name="Flowchart: Process 20">
              <a:extLst>
                <a:ext uri="{FF2B5EF4-FFF2-40B4-BE49-F238E27FC236}">
                  <a16:creationId xmlns:a16="http://schemas.microsoft.com/office/drawing/2014/main" id="{92CB6008-C9E2-CE4E-BA01-34D421A459F7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ED0321D-B2CA-6E49-9831-81B1BC7EFA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7143520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0D7A466-3074-1E41-974C-7B791B1B6CBE}"/>
              </a:ext>
            </a:extLst>
          </p:cNvPr>
          <p:cNvGrpSpPr/>
          <p:nvPr userDrawn="1"/>
        </p:nvGrpSpPr>
        <p:grpSpPr>
          <a:xfrm>
            <a:off x="6689125" y="1313296"/>
            <a:ext cx="1023169" cy="1061604"/>
            <a:chOff x="6536725" y="1884796"/>
            <a:chExt cx="1023169" cy="1061604"/>
          </a:xfrm>
        </p:grpSpPr>
        <p:sp>
          <p:nvSpPr>
            <p:cNvPr id="20" name="Flowchart: Process 20">
              <a:extLst>
                <a:ext uri="{FF2B5EF4-FFF2-40B4-BE49-F238E27FC236}">
                  <a16:creationId xmlns:a16="http://schemas.microsoft.com/office/drawing/2014/main" id="{854D5E3E-89F5-3A41-BDF6-FF10F5EA4E00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" name="Picture 2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F37C7E9-396F-9449-92DF-8CEC2F8627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21624A9-CDB9-A94F-8D36-1B0A5AB0F93F}"/>
              </a:ext>
            </a:extLst>
          </p:cNvPr>
          <p:cNvGrpSpPr/>
          <p:nvPr userDrawn="1"/>
        </p:nvGrpSpPr>
        <p:grpSpPr>
          <a:xfrm>
            <a:off x="10666225" y="1310827"/>
            <a:ext cx="982410" cy="1061604"/>
            <a:chOff x="10793225" y="1882327"/>
            <a:chExt cx="982410" cy="1061604"/>
          </a:xfrm>
        </p:grpSpPr>
        <p:sp>
          <p:nvSpPr>
            <p:cNvPr id="28" name="Flowchart: Process 23">
              <a:extLst>
                <a:ext uri="{FF2B5EF4-FFF2-40B4-BE49-F238E27FC236}">
                  <a16:creationId xmlns:a16="http://schemas.microsoft.com/office/drawing/2014/main" id="{414D131C-E190-5442-8DBF-39277DD54C4A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888F58C-9557-3348-B0A3-2879A7E8F07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DCA4CF97-93C9-C047-BF94-43BA07C8E577}"/>
              </a:ext>
            </a:extLst>
          </p:cNvPr>
          <p:cNvGrpSpPr/>
          <p:nvPr userDrawn="1"/>
        </p:nvGrpSpPr>
        <p:grpSpPr>
          <a:xfrm>
            <a:off x="10674661" y="2620002"/>
            <a:ext cx="990825" cy="1061604"/>
            <a:chOff x="10801661" y="3191502"/>
            <a:chExt cx="990825" cy="1061604"/>
          </a:xfrm>
        </p:grpSpPr>
        <p:sp>
          <p:nvSpPr>
            <p:cNvPr id="31" name="Flowchart: Process 22">
              <a:extLst>
                <a:ext uri="{FF2B5EF4-FFF2-40B4-BE49-F238E27FC236}">
                  <a16:creationId xmlns:a16="http://schemas.microsoft.com/office/drawing/2014/main" id="{9F2C3974-4776-4841-BE36-2B014FE50E00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F04F119-CE58-664D-9467-A77C381F7D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480E599A-B5B8-C740-BA90-6190576C37F1}"/>
              </a:ext>
            </a:extLst>
          </p:cNvPr>
          <p:cNvGrpSpPr/>
          <p:nvPr userDrawn="1"/>
        </p:nvGrpSpPr>
        <p:grpSpPr>
          <a:xfrm>
            <a:off x="10683076" y="3985373"/>
            <a:ext cx="982410" cy="1061604"/>
            <a:chOff x="10810076" y="4556873"/>
            <a:chExt cx="982410" cy="1061604"/>
          </a:xfrm>
        </p:grpSpPr>
        <p:sp>
          <p:nvSpPr>
            <p:cNvPr id="34" name="Flowchart: Process 23">
              <a:extLst>
                <a:ext uri="{FF2B5EF4-FFF2-40B4-BE49-F238E27FC236}">
                  <a16:creationId xmlns:a16="http://schemas.microsoft.com/office/drawing/2014/main" id="{46E6863B-2731-9B42-8017-F69E4BFEEC77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CB0C476-FB71-074D-BC27-CEF85FFF0B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4FEC82F5-F36F-F64B-AF8C-EE38B68E1723}"/>
              </a:ext>
            </a:extLst>
          </p:cNvPr>
          <p:cNvGrpSpPr/>
          <p:nvPr userDrawn="1"/>
        </p:nvGrpSpPr>
        <p:grpSpPr>
          <a:xfrm>
            <a:off x="6697540" y="2620002"/>
            <a:ext cx="1014754" cy="1061604"/>
            <a:chOff x="6536725" y="516956"/>
            <a:chExt cx="1014754" cy="1061604"/>
          </a:xfrm>
        </p:grpSpPr>
        <p:sp>
          <p:nvSpPr>
            <p:cNvPr id="37" name="Flowchart: Process 17">
              <a:extLst>
                <a:ext uri="{FF2B5EF4-FFF2-40B4-BE49-F238E27FC236}">
                  <a16:creationId xmlns:a16="http://schemas.microsoft.com/office/drawing/2014/main" id="{309194CC-4C86-014A-92EA-1B5DD0AF832D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DE5436B-227B-0441-B326-4D5A014098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78DEEAAE-9E8B-6E4C-B800-7BABE8960ED7}"/>
              </a:ext>
            </a:extLst>
          </p:cNvPr>
          <p:cNvGrpSpPr/>
          <p:nvPr userDrawn="1"/>
        </p:nvGrpSpPr>
        <p:grpSpPr>
          <a:xfrm>
            <a:off x="6697540" y="3987842"/>
            <a:ext cx="1023169" cy="1061604"/>
            <a:chOff x="6536725" y="1884796"/>
            <a:chExt cx="1023169" cy="1061604"/>
          </a:xfrm>
        </p:grpSpPr>
        <p:sp>
          <p:nvSpPr>
            <p:cNvPr id="40" name="Flowchart: Process 20">
              <a:extLst>
                <a:ext uri="{FF2B5EF4-FFF2-40B4-BE49-F238E27FC236}">
                  <a16:creationId xmlns:a16="http://schemas.microsoft.com/office/drawing/2014/main" id="{EE936B9D-85C7-7E41-A944-3131302C79FA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8B082110-C097-DF42-AE2E-EEB414CEBE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131132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F8C92781-083C-4D07-8744-70B0AE86FC06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DEAC9D7-7F5B-4576-A9E8-343600006D04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F1D3E0E-57CB-164F-BACE-A56495DA368A}"/>
              </a:ext>
            </a:extLst>
          </p:cNvPr>
          <p:cNvGrpSpPr/>
          <p:nvPr userDrawn="1"/>
        </p:nvGrpSpPr>
        <p:grpSpPr>
          <a:xfrm>
            <a:off x="6689125" y="1313296"/>
            <a:ext cx="1023169" cy="1061604"/>
            <a:chOff x="6536725" y="1884796"/>
            <a:chExt cx="1023169" cy="1061604"/>
          </a:xfrm>
        </p:grpSpPr>
        <p:sp>
          <p:nvSpPr>
            <p:cNvPr id="26" name="Flowchart: Process 20">
              <a:extLst>
                <a:ext uri="{FF2B5EF4-FFF2-40B4-BE49-F238E27FC236}">
                  <a16:creationId xmlns:a16="http://schemas.microsoft.com/office/drawing/2014/main" id="{40BF5E4D-2A0B-DE45-B881-662E715B94D1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4DADFB4-70E9-D047-A501-852B8873C8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EC0F511-799A-2D4B-99D0-8BC0665A9A68}"/>
              </a:ext>
            </a:extLst>
          </p:cNvPr>
          <p:cNvGrpSpPr/>
          <p:nvPr userDrawn="1"/>
        </p:nvGrpSpPr>
        <p:grpSpPr>
          <a:xfrm>
            <a:off x="10666225" y="1310827"/>
            <a:ext cx="982410" cy="1061604"/>
            <a:chOff x="10793225" y="1882327"/>
            <a:chExt cx="982410" cy="1061604"/>
          </a:xfrm>
        </p:grpSpPr>
        <p:sp>
          <p:nvSpPr>
            <p:cNvPr id="30" name="Flowchart: Process 23">
              <a:extLst>
                <a:ext uri="{FF2B5EF4-FFF2-40B4-BE49-F238E27FC236}">
                  <a16:creationId xmlns:a16="http://schemas.microsoft.com/office/drawing/2014/main" id="{8301F2DB-1BBC-CA45-9933-5552728A65B6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523D9D13-6A85-EF46-8B00-69486E54A0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5678E94-8A45-5A47-A959-EA08A86653B9}"/>
              </a:ext>
            </a:extLst>
          </p:cNvPr>
          <p:cNvGrpSpPr/>
          <p:nvPr userDrawn="1"/>
        </p:nvGrpSpPr>
        <p:grpSpPr>
          <a:xfrm>
            <a:off x="10674661" y="2620002"/>
            <a:ext cx="990825" cy="1061604"/>
            <a:chOff x="10801661" y="3191502"/>
            <a:chExt cx="990825" cy="1061604"/>
          </a:xfrm>
        </p:grpSpPr>
        <p:sp>
          <p:nvSpPr>
            <p:cNvPr id="33" name="Flowchart: Process 22">
              <a:extLst>
                <a:ext uri="{FF2B5EF4-FFF2-40B4-BE49-F238E27FC236}">
                  <a16:creationId xmlns:a16="http://schemas.microsoft.com/office/drawing/2014/main" id="{79633010-B046-BD4A-9D4D-D72BB785CFEB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Picture 3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49A207C2-11C4-8544-BE25-32AFA317C7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81225609-0E4C-A648-A6B9-20D1A1E3E4BF}"/>
              </a:ext>
            </a:extLst>
          </p:cNvPr>
          <p:cNvGrpSpPr/>
          <p:nvPr userDrawn="1"/>
        </p:nvGrpSpPr>
        <p:grpSpPr>
          <a:xfrm>
            <a:off x="10683076" y="3985373"/>
            <a:ext cx="982410" cy="1061604"/>
            <a:chOff x="10810076" y="4556873"/>
            <a:chExt cx="982410" cy="1061604"/>
          </a:xfrm>
        </p:grpSpPr>
        <p:sp>
          <p:nvSpPr>
            <p:cNvPr id="36" name="Flowchart: Process 23">
              <a:extLst>
                <a:ext uri="{FF2B5EF4-FFF2-40B4-BE49-F238E27FC236}">
                  <a16:creationId xmlns:a16="http://schemas.microsoft.com/office/drawing/2014/main" id="{45EB5A40-9854-5F47-B783-E818758A9525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3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99376BC-3764-4E49-B348-2FB5AE5BB2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A8C096E-55C4-234F-AFBE-BC6185C6E5AD}"/>
              </a:ext>
            </a:extLst>
          </p:cNvPr>
          <p:cNvGrpSpPr/>
          <p:nvPr userDrawn="1"/>
        </p:nvGrpSpPr>
        <p:grpSpPr>
          <a:xfrm>
            <a:off x="6697540" y="2620002"/>
            <a:ext cx="1014754" cy="1061604"/>
            <a:chOff x="6536725" y="516956"/>
            <a:chExt cx="1014754" cy="1061604"/>
          </a:xfrm>
        </p:grpSpPr>
        <p:sp>
          <p:nvSpPr>
            <p:cNvPr id="39" name="Flowchart: Process 17">
              <a:extLst>
                <a:ext uri="{FF2B5EF4-FFF2-40B4-BE49-F238E27FC236}">
                  <a16:creationId xmlns:a16="http://schemas.microsoft.com/office/drawing/2014/main" id="{BA3E952A-7FF7-6043-851E-DE21B548001F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3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917DB2BC-9E16-FD44-87C4-2696EA1490E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EA720C4-56F6-C344-BD27-A8B398E3701E}"/>
              </a:ext>
            </a:extLst>
          </p:cNvPr>
          <p:cNvGrpSpPr/>
          <p:nvPr userDrawn="1"/>
        </p:nvGrpSpPr>
        <p:grpSpPr>
          <a:xfrm>
            <a:off x="6697540" y="3987842"/>
            <a:ext cx="1023169" cy="1061604"/>
            <a:chOff x="6536725" y="1884796"/>
            <a:chExt cx="1023169" cy="1061604"/>
          </a:xfrm>
        </p:grpSpPr>
        <p:sp>
          <p:nvSpPr>
            <p:cNvPr id="42" name="Flowchart: Process 20">
              <a:extLst>
                <a:ext uri="{FF2B5EF4-FFF2-40B4-BE49-F238E27FC236}">
                  <a16:creationId xmlns:a16="http://schemas.microsoft.com/office/drawing/2014/main" id="{86DB9CF8-536C-5643-BF3F-1C24EC104F49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2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FB06E1E-5813-4245-A9F3-B60729EF1F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409882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1AE7361-EA07-AD40-8D15-6A32D64C3913}"/>
              </a:ext>
            </a:extLst>
          </p:cNvPr>
          <p:cNvGrpSpPr/>
          <p:nvPr userDrawn="1"/>
        </p:nvGrpSpPr>
        <p:grpSpPr>
          <a:xfrm>
            <a:off x="6689125" y="516956"/>
            <a:ext cx="1014754" cy="1061604"/>
            <a:chOff x="6536725" y="516956"/>
            <a:chExt cx="1014754" cy="1061604"/>
          </a:xfrm>
        </p:grpSpPr>
        <p:sp>
          <p:nvSpPr>
            <p:cNvPr id="20" name="Flowchart: Process 17">
              <a:extLst>
                <a:ext uri="{FF2B5EF4-FFF2-40B4-BE49-F238E27FC236}">
                  <a16:creationId xmlns:a16="http://schemas.microsoft.com/office/drawing/2014/main" id="{6B9BF740-A1EE-1B43-84E9-CF1B696E93A7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B617294-C07B-7846-BA34-2693613494F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C9052A5-4AED-6245-A2F7-DE551528812D}"/>
              </a:ext>
            </a:extLst>
          </p:cNvPr>
          <p:cNvGrpSpPr/>
          <p:nvPr userDrawn="1"/>
        </p:nvGrpSpPr>
        <p:grpSpPr>
          <a:xfrm>
            <a:off x="6689125" y="1884796"/>
            <a:ext cx="1023169" cy="1061604"/>
            <a:chOff x="6536725" y="1884796"/>
            <a:chExt cx="1023169" cy="1061604"/>
          </a:xfrm>
        </p:grpSpPr>
        <p:sp>
          <p:nvSpPr>
            <p:cNvPr id="28" name="Flowchart: Process 20">
              <a:extLst>
                <a:ext uri="{FF2B5EF4-FFF2-40B4-BE49-F238E27FC236}">
                  <a16:creationId xmlns:a16="http://schemas.microsoft.com/office/drawing/2014/main" id="{5735675A-BF5D-1741-91B3-7888EC04121E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BBCE95EB-FCAF-004A-82B8-CB79E044E97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5285CEC9-B878-6D42-9842-B5A3F5F67DC2}"/>
              </a:ext>
            </a:extLst>
          </p:cNvPr>
          <p:cNvGrpSpPr/>
          <p:nvPr userDrawn="1"/>
        </p:nvGrpSpPr>
        <p:grpSpPr>
          <a:xfrm>
            <a:off x="10666225" y="1234627"/>
            <a:ext cx="982410" cy="1061604"/>
            <a:chOff x="10793225" y="1882327"/>
            <a:chExt cx="982410" cy="1061604"/>
          </a:xfrm>
        </p:grpSpPr>
        <p:sp>
          <p:nvSpPr>
            <p:cNvPr id="31" name="Flowchart: Process 23">
              <a:extLst>
                <a:ext uri="{FF2B5EF4-FFF2-40B4-BE49-F238E27FC236}">
                  <a16:creationId xmlns:a16="http://schemas.microsoft.com/office/drawing/2014/main" id="{A3257B1D-0B8C-4B47-9A10-B210352D4CE9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9EAA2C51-AF68-1A42-A3BE-D656DDF49E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567DB2F0-A70A-6546-A573-A615A3D4C581}"/>
              </a:ext>
            </a:extLst>
          </p:cNvPr>
          <p:cNvGrpSpPr/>
          <p:nvPr userDrawn="1"/>
        </p:nvGrpSpPr>
        <p:grpSpPr>
          <a:xfrm>
            <a:off x="10674661" y="2543802"/>
            <a:ext cx="990825" cy="1061604"/>
            <a:chOff x="10801661" y="3191502"/>
            <a:chExt cx="990825" cy="1061604"/>
          </a:xfrm>
        </p:grpSpPr>
        <p:sp>
          <p:nvSpPr>
            <p:cNvPr id="34" name="Flowchart: Process 22">
              <a:extLst>
                <a:ext uri="{FF2B5EF4-FFF2-40B4-BE49-F238E27FC236}">
                  <a16:creationId xmlns:a16="http://schemas.microsoft.com/office/drawing/2014/main" id="{90E784B1-DDFA-2749-867B-1E2ECD1BCC6F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989E5893-021F-4B44-9233-1361C0C1E8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8450E58-E6F5-A44B-B982-29F912FC8BEE}"/>
              </a:ext>
            </a:extLst>
          </p:cNvPr>
          <p:cNvGrpSpPr/>
          <p:nvPr userDrawn="1"/>
        </p:nvGrpSpPr>
        <p:grpSpPr>
          <a:xfrm>
            <a:off x="10683076" y="3909173"/>
            <a:ext cx="982410" cy="1061604"/>
            <a:chOff x="10810076" y="4556873"/>
            <a:chExt cx="982410" cy="1061604"/>
          </a:xfrm>
        </p:grpSpPr>
        <p:sp>
          <p:nvSpPr>
            <p:cNvPr id="37" name="Flowchart: Process 23">
              <a:extLst>
                <a:ext uri="{FF2B5EF4-FFF2-40B4-BE49-F238E27FC236}">
                  <a16:creationId xmlns:a16="http://schemas.microsoft.com/office/drawing/2014/main" id="{3867F053-4217-414C-BE7B-753C578451BF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9D191FE-DEF9-AA44-91D2-4AD99EED24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F118D60-4180-8C44-B44C-E4CF40522CD8}"/>
              </a:ext>
            </a:extLst>
          </p:cNvPr>
          <p:cNvGrpSpPr/>
          <p:nvPr userDrawn="1"/>
        </p:nvGrpSpPr>
        <p:grpSpPr>
          <a:xfrm>
            <a:off x="6697540" y="3191502"/>
            <a:ext cx="1014754" cy="1061604"/>
            <a:chOff x="6536725" y="516956"/>
            <a:chExt cx="1014754" cy="1061604"/>
          </a:xfrm>
        </p:grpSpPr>
        <p:sp>
          <p:nvSpPr>
            <p:cNvPr id="40" name="Flowchart: Process 17">
              <a:extLst>
                <a:ext uri="{FF2B5EF4-FFF2-40B4-BE49-F238E27FC236}">
                  <a16:creationId xmlns:a16="http://schemas.microsoft.com/office/drawing/2014/main" id="{59A2796C-9B38-6248-A183-105FD1B17982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244B72E-3C90-724A-B3E6-A8F178998C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8A8509FE-FBEF-4E4A-9021-EAB06BAD815D}"/>
              </a:ext>
            </a:extLst>
          </p:cNvPr>
          <p:cNvGrpSpPr/>
          <p:nvPr userDrawn="1"/>
        </p:nvGrpSpPr>
        <p:grpSpPr>
          <a:xfrm>
            <a:off x="6697540" y="4559342"/>
            <a:ext cx="1023169" cy="1061604"/>
            <a:chOff x="6536725" y="1884796"/>
            <a:chExt cx="1023169" cy="1061604"/>
          </a:xfrm>
        </p:grpSpPr>
        <p:sp>
          <p:nvSpPr>
            <p:cNvPr id="43" name="Flowchart: Process 20">
              <a:extLst>
                <a:ext uri="{FF2B5EF4-FFF2-40B4-BE49-F238E27FC236}">
                  <a16:creationId xmlns:a16="http://schemas.microsoft.com/office/drawing/2014/main" id="{A31EC625-C0EA-7540-849F-0AF70CF9A87C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8AAAE88D-9AF7-7045-BC04-E1B54DBFC2A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267427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BEF3300C-3625-4EBA-95EA-CE8B5D877B3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36389C3-7444-45E2-9231-0E268C424C9E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BC0CC70-C23F-854A-A06E-182A3EA85199}"/>
              </a:ext>
            </a:extLst>
          </p:cNvPr>
          <p:cNvGrpSpPr/>
          <p:nvPr userDrawn="1"/>
        </p:nvGrpSpPr>
        <p:grpSpPr>
          <a:xfrm>
            <a:off x="6689125" y="516956"/>
            <a:ext cx="1014754" cy="1061604"/>
            <a:chOff x="6536725" y="516956"/>
            <a:chExt cx="1014754" cy="1061604"/>
          </a:xfrm>
        </p:grpSpPr>
        <p:sp>
          <p:nvSpPr>
            <p:cNvPr id="27" name="Flowchart: Process 17">
              <a:extLst>
                <a:ext uri="{FF2B5EF4-FFF2-40B4-BE49-F238E27FC236}">
                  <a16:creationId xmlns:a16="http://schemas.microsoft.com/office/drawing/2014/main" id="{89880F84-9CE6-8D4E-9B56-8533E0FB78E1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8" name="Picture 2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4B322781-E642-0D42-A901-7A0B20E07A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413CEAF-4C95-DF4B-8706-90A35A7009DF}"/>
              </a:ext>
            </a:extLst>
          </p:cNvPr>
          <p:cNvGrpSpPr/>
          <p:nvPr userDrawn="1"/>
        </p:nvGrpSpPr>
        <p:grpSpPr>
          <a:xfrm>
            <a:off x="6689125" y="1884796"/>
            <a:ext cx="1023169" cy="1061604"/>
            <a:chOff x="6536725" y="1884796"/>
            <a:chExt cx="1023169" cy="1061604"/>
          </a:xfrm>
        </p:grpSpPr>
        <p:sp>
          <p:nvSpPr>
            <p:cNvPr id="30" name="Flowchart: Process 20">
              <a:extLst>
                <a:ext uri="{FF2B5EF4-FFF2-40B4-BE49-F238E27FC236}">
                  <a16:creationId xmlns:a16="http://schemas.microsoft.com/office/drawing/2014/main" id="{4ED072CD-C801-8344-B19D-7A4E8B6A1E92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1" name="Picture 3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E2F786C-5062-7D4D-8496-D7D2AA90F3F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00A367F-426A-CD4B-B4E6-1406E49D3A43}"/>
              </a:ext>
            </a:extLst>
          </p:cNvPr>
          <p:cNvGrpSpPr/>
          <p:nvPr userDrawn="1"/>
        </p:nvGrpSpPr>
        <p:grpSpPr>
          <a:xfrm>
            <a:off x="10666225" y="1234627"/>
            <a:ext cx="982410" cy="1061604"/>
            <a:chOff x="10793225" y="1882327"/>
            <a:chExt cx="982410" cy="1061604"/>
          </a:xfrm>
        </p:grpSpPr>
        <p:sp>
          <p:nvSpPr>
            <p:cNvPr id="36" name="Flowchart: Process 23">
              <a:extLst>
                <a:ext uri="{FF2B5EF4-FFF2-40B4-BE49-F238E27FC236}">
                  <a16:creationId xmlns:a16="http://schemas.microsoft.com/office/drawing/2014/main" id="{D8FA0CF1-4C91-3D4B-9B91-7E000B0CA480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7" name="Picture 3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CAC5E4D0-F162-0947-8BC8-91FA102DE12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3B7AB71-2257-0243-8F3F-BA438DDD843C}"/>
              </a:ext>
            </a:extLst>
          </p:cNvPr>
          <p:cNvGrpSpPr/>
          <p:nvPr userDrawn="1"/>
        </p:nvGrpSpPr>
        <p:grpSpPr>
          <a:xfrm>
            <a:off x="10674661" y="2543802"/>
            <a:ext cx="990825" cy="1061604"/>
            <a:chOff x="10801661" y="3191502"/>
            <a:chExt cx="990825" cy="1061604"/>
          </a:xfrm>
        </p:grpSpPr>
        <p:sp>
          <p:nvSpPr>
            <p:cNvPr id="39" name="Flowchart: Process 22">
              <a:extLst>
                <a:ext uri="{FF2B5EF4-FFF2-40B4-BE49-F238E27FC236}">
                  <a16:creationId xmlns:a16="http://schemas.microsoft.com/office/drawing/2014/main" id="{08A3DB6B-B0BD-604D-831A-9BD5AA3FDC17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0" name="Picture 3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0488CBDB-A6A1-5544-9C95-05BB8F4F4C7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4D36DA5B-CFE9-5E42-9858-66DFF4E10BDE}"/>
              </a:ext>
            </a:extLst>
          </p:cNvPr>
          <p:cNvGrpSpPr/>
          <p:nvPr userDrawn="1"/>
        </p:nvGrpSpPr>
        <p:grpSpPr>
          <a:xfrm>
            <a:off x="10683076" y="3909173"/>
            <a:ext cx="982410" cy="1061604"/>
            <a:chOff x="10810076" y="4556873"/>
            <a:chExt cx="982410" cy="1061604"/>
          </a:xfrm>
        </p:grpSpPr>
        <p:sp>
          <p:nvSpPr>
            <p:cNvPr id="42" name="Flowchart: Process 23">
              <a:extLst>
                <a:ext uri="{FF2B5EF4-FFF2-40B4-BE49-F238E27FC236}">
                  <a16:creationId xmlns:a16="http://schemas.microsoft.com/office/drawing/2014/main" id="{3A745C27-C075-9341-A463-8597D1A1BED3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3" name="Picture 42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BC2D8D67-3E0C-4245-8FF9-299ED6CB081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AF50778A-FCE5-B54F-BCDE-DA62533A35A9}"/>
              </a:ext>
            </a:extLst>
          </p:cNvPr>
          <p:cNvGrpSpPr/>
          <p:nvPr userDrawn="1"/>
        </p:nvGrpSpPr>
        <p:grpSpPr>
          <a:xfrm>
            <a:off x="6697540" y="3191502"/>
            <a:ext cx="1014754" cy="1061604"/>
            <a:chOff x="6536725" y="516956"/>
            <a:chExt cx="1014754" cy="1061604"/>
          </a:xfrm>
        </p:grpSpPr>
        <p:sp>
          <p:nvSpPr>
            <p:cNvPr id="45" name="Flowchart: Process 17">
              <a:extLst>
                <a:ext uri="{FF2B5EF4-FFF2-40B4-BE49-F238E27FC236}">
                  <a16:creationId xmlns:a16="http://schemas.microsoft.com/office/drawing/2014/main" id="{D531B2C0-2528-5943-9B92-6441D4B15C23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6" name="Picture 4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3C9A7FA1-4D4C-264D-A543-D93887475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CDDD8A04-DB7B-A643-85A2-3EF6188A4E6B}"/>
              </a:ext>
            </a:extLst>
          </p:cNvPr>
          <p:cNvGrpSpPr/>
          <p:nvPr userDrawn="1"/>
        </p:nvGrpSpPr>
        <p:grpSpPr>
          <a:xfrm>
            <a:off x="6697540" y="4559342"/>
            <a:ext cx="1023169" cy="1061604"/>
            <a:chOff x="6536725" y="1884796"/>
            <a:chExt cx="1023169" cy="1061604"/>
          </a:xfrm>
        </p:grpSpPr>
        <p:sp>
          <p:nvSpPr>
            <p:cNvPr id="48" name="Flowchart: Process 20">
              <a:extLst>
                <a:ext uri="{FF2B5EF4-FFF2-40B4-BE49-F238E27FC236}">
                  <a16:creationId xmlns:a16="http://schemas.microsoft.com/office/drawing/2014/main" id="{D887489A-55C3-F44D-AED0-2767D4A4CBA7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9" name="Picture 4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5C1A3690-9D6C-154B-BC61-44F8AD3176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5543433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ive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C71DF9-A2B7-D84B-AA4E-DA4A52EAFD23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5">
            <a:extLst>
              <a:ext uri="{FF2B5EF4-FFF2-40B4-BE49-F238E27FC236}">
                <a16:creationId xmlns:a16="http://schemas.microsoft.com/office/drawing/2014/main" id="{0A090CD9-9A7A-0041-89D9-0486CA2B944B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kern="0" dirty="0">
                <a:latin typeface="+mj-lt"/>
              </a:rPr>
              <a:t>Objectives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A84ACC7-3A15-054F-80F2-39FED25C1F15}"/>
              </a:ext>
            </a:extLst>
          </p:cNvPr>
          <p:cNvGrpSpPr/>
          <p:nvPr userDrawn="1"/>
        </p:nvGrpSpPr>
        <p:grpSpPr>
          <a:xfrm>
            <a:off x="2720789" y="1477720"/>
            <a:ext cx="3200400" cy="4294430"/>
            <a:chOff x="901261" y="1477720"/>
            <a:chExt cx="3200400" cy="4294430"/>
          </a:xfrm>
        </p:grpSpPr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62F86551-17BC-1F4D-9F3A-7B4875FAB82C}"/>
                </a:ext>
              </a:extLst>
            </p:cNvPr>
            <p:cNvSpPr/>
            <p:nvPr userDrawn="1"/>
          </p:nvSpPr>
          <p:spPr>
            <a:xfrm>
              <a:off x="901261" y="1477720"/>
              <a:ext cx="3200400" cy="4294430"/>
            </a:xfrm>
            <a:prstGeom prst="roundRect">
              <a:avLst>
                <a:gd name="adj" fmla="val 616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9A31CF2-A7B1-2749-873A-5BFB465353D4}"/>
                </a:ext>
              </a:extLst>
            </p:cNvPr>
            <p:cNvSpPr/>
            <p:nvPr userDrawn="1"/>
          </p:nvSpPr>
          <p:spPr>
            <a:xfrm>
              <a:off x="901261" y="2134217"/>
              <a:ext cx="3200400" cy="1879600"/>
            </a:xfrm>
            <a:prstGeom prst="rect">
              <a:avLst/>
            </a:prstGeom>
            <a:solidFill>
              <a:srgbClr val="C6D5D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40569E1C-12F3-2B4C-A00C-9D5C979160C5}"/>
                </a:ext>
              </a:extLst>
            </p:cNvPr>
            <p:cNvSpPr/>
            <p:nvPr userDrawn="1"/>
          </p:nvSpPr>
          <p:spPr>
            <a:xfrm flipV="1">
              <a:off x="901261" y="1493174"/>
              <a:ext cx="3200400" cy="64507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40208D7E-8928-E540-BE62-FFE7B7217131}"/>
              </a:ext>
            </a:extLst>
          </p:cNvPr>
          <p:cNvGrpSpPr/>
          <p:nvPr userDrawn="1"/>
        </p:nvGrpSpPr>
        <p:grpSpPr>
          <a:xfrm>
            <a:off x="6307443" y="1477720"/>
            <a:ext cx="3200401" cy="4294430"/>
            <a:chOff x="4495799" y="1477720"/>
            <a:chExt cx="3200401" cy="4294430"/>
          </a:xfrm>
        </p:grpSpPr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6B5BB1E6-F415-3043-868C-BE24BC244391}"/>
                </a:ext>
              </a:extLst>
            </p:cNvPr>
            <p:cNvSpPr/>
            <p:nvPr userDrawn="1"/>
          </p:nvSpPr>
          <p:spPr>
            <a:xfrm>
              <a:off x="4495799" y="1477720"/>
              <a:ext cx="3200401" cy="4294430"/>
            </a:xfrm>
            <a:prstGeom prst="roundRect">
              <a:avLst>
                <a:gd name="adj" fmla="val 616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93D8AC1-E4FC-0244-974B-65FC86A1C60F}"/>
                </a:ext>
              </a:extLst>
            </p:cNvPr>
            <p:cNvSpPr/>
            <p:nvPr userDrawn="1"/>
          </p:nvSpPr>
          <p:spPr>
            <a:xfrm>
              <a:off x="4495800" y="2134217"/>
              <a:ext cx="3200400" cy="18796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E2AE9C6-1E94-2E4B-A938-5328AE48657A}"/>
                </a:ext>
              </a:extLst>
            </p:cNvPr>
            <p:cNvSpPr/>
            <p:nvPr userDrawn="1"/>
          </p:nvSpPr>
          <p:spPr>
            <a:xfrm flipV="1">
              <a:off x="4495800" y="1493174"/>
              <a:ext cx="3200400" cy="645075"/>
            </a:xfrm>
            <a:prstGeom prst="rect">
              <a:avLst/>
            </a:prstGeom>
            <a:solidFill>
              <a:srgbClr val="8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4" name="Content Placeholder 17">
            <a:extLst>
              <a:ext uri="{FF2B5EF4-FFF2-40B4-BE49-F238E27FC236}">
                <a16:creationId xmlns:a16="http://schemas.microsoft.com/office/drawing/2014/main" id="{B3FA4BB9-DB16-9749-AE9B-39072D69506D}"/>
              </a:ext>
            </a:extLst>
          </p:cNvPr>
          <p:cNvSpPr>
            <a:spLocks noGrp="1"/>
          </p:cNvSpPr>
          <p:nvPr userDrawn="1">
            <p:ph sz="quarter" idx="10" hasCustomPrompt="1"/>
          </p:nvPr>
        </p:nvSpPr>
        <p:spPr>
          <a:xfrm>
            <a:off x="2718161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36" name="Content Placeholder 17">
            <a:extLst>
              <a:ext uri="{FF2B5EF4-FFF2-40B4-BE49-F238E27FC236}">
                <a16:creationId xmlns:a16="http://schemas.microsoft.com/office/drawing/2014/main" id="{BC3739E6-AEF1-5C49-9F8D-54E5E783DDBD}"/>
              </a:ext>
            </a:extLst>
          </p:cNvPr>
          <p:cNvSpPr>
            <a:spLocks noGrp="1"/>
          </p:cNvSpPr>
          <p:nvPr userDrawn="1">
            <p:ph sz="quarter" idx="11" hasCustomPrompt="1"/>
          </p:nvPr>
        </p:nvSpPr>
        <p:spPr>
          <a:xfrm>
            <a:off x="2718161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0" name="Content Placeholder 17">
            <a:extLst>
              <a:ext uri="{FF2B5EF4-FFF2-40B4-BE49-F238E27FC236}">
                <a16:creationId xmlns:a16="http://schemas.microsoft.com/office/drawing/2014/main" id="{5BDCE44E-ECE9-7741-A319-32F929D650AC}"/>
              </a:ext>
            </a:extLst>
          </p:cNvPr>
          <p:cNvSpPr>
            <a:spLocks noGrp="1"/>
          </p:cNvSpPr>
          <p:nvPr userDrawn="1">
            <p:ph sz="quarter" idx="12" hasCustomPrompt="1"/>
          </p:nvPr>
        </p:nvSpPr>
        <p:spPr>
          <a:xfrm>
            <a:off x="6307444" y="1492454"/>
            <a:ext cx="3200401" cy="6417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000" b="1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1" name="Content Placeholder 17">
            <a:extLst>
              <a:ext uri="{FF2B5EF4-FFF2-40B4-BE49-F238E27FC236}">
                <a16:creationId xmlns:a16="http://schemas.microsoft.com/office/drawing/2014/main" id="{3487E483-E252-644F-AEAD-36BC1F1BB8A3}"/>
              </a:ext>
            </a:extLst>
          </p:cNvPr>
          <p:cNvSpPr>
            <a:spLocks noGrp="1"/>
          </p:cNvSpPr>
          <p:nvPr userDrawn="1">
            <p:ph sz="quarter" idx="13" hasCustomPrompt="1"/>
          </p:nvPr>
        </p:nvSpPr>
        <p:spPr>
          <a:xfrm>
            <a:off x="6307444" y="4140692"/>
            <a:ext cx="3200401" cy="156966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227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62D9B9B-DD2F-6F4B-8733-4CAB9BC58C29}"/>
              </a:ext>
            </a:extLst>
          </p:cNvPr>
          <p:cNvGrpSpPr/>
          <p:nvPr userDrawn="1"/>
        </p:nvGrpSpPr>
        <p:grpSpPr>
          <a:xfrm>
            <a:off x="6689125" y="516956"/>
            <a:ext cx="1014754" cy="1061604"/>
            <a:chOff x="6536725" y="516956"/>
            <a:chExt cx="1014754" cy="1061604"/>
          </a:xfrm>
        </p:grpSpPr>
        <p:sp>
          <p:nvSpPr>
            <p:cNvPr id="20" name="Flowchart: Process 17">
              <a:extLst>
                <a:ext uri="{FF2B5EF4-FFF2-40B4-BE49-F238E27FC236}">
                  <a16:creationId xmlns:a16="http://schemas.microsoft.com/office/drawing/2014/main" id="{84937B7B-6AD1-794E-AD30-862F2C5C6CF3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6" name="Picture 2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B4FD1411-16CD-6046-A868-728492CA44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E3B239F-7012-534B-BB8C-24DE17122DD4}"/>
              </a:ext>
            </a:extLst>
          </p:cNvPr>
          <p:cNvGrpSpPr/>
          <p:nvPr userDrawn="1"/>
        </p:nvGrpSpPr>
        <p:grpSpPr>
          <a:xfrm>
            <a:off x="6689125" y="1884796"/>
            <a:ext cx="1023169" cy="1061604"/>
            <a:chOff x="6536725" y="1884796"/>
            <a:chExt cx="1023169" cy="1061604"/>
          </a:xfrm>
        </p:grpSpPr>
        <p:sp>
          <p:nvSpPr>
            <p:cNvPr id="29" name="Flowchart: Process 20">
              <a:extLst>
                <a:ext uri="{FF2B5EF4-FFF2-40B4-BE49-F238E27FC236}">
                  <a16:creationId xmlns:a16="http://schemas.microsoft.com/office/drawing/2014/main" id="{8D3339E7-C3C5-6348-9015-AE8FDCF20076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0" name="Picture 2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B8E65C14-3E24-7147-B14F-F4CB12A89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D7A2C83-449B-F44F-865C-C105ACD0B309}"/>
              </a:ext>
            </a:extLst>
          </p:cNvPr>
          <p:cNvGrpSpPr/>
          <p:nvPr userDrawn="1"/>
        </p:nvGrpSpPr>
        <p:grpSpPr>
          <a:xfrm>
            <a:off x="10657810" y="516956"/>
            <a:ext cx="990825" cy="1061604"/>
            <a:chOff x="10784810" y="516956"/>
            <a:chExt cx="990825" cy="1061604"/>
          </a:xfrm>
        </p:grpSpPr>
        <p:sp>
          <p:nvSpPr>
            <p:cNvPr id="32" name="Flowchart: Process 22">
              <a:extLst>
                <a:ext uri="{FF2B5EF4-FFF2-40B4-BE49-F238E27FC236}">
                  <a16:creationId xmlns:a16="http://schemas.microsoft.com/office/drawing/2014/main" id="{E41E9897-FF52-F441-BBBA-88D04C07E6D8}"/>
                </a:ext>
              </a:extLst>
            </p:cNvPr>
            <p:cNvSpPr/>
            <p:nvPr userDrawn="1"/>
          </p:nvSpPr>
          <p:spPr>
            <a:xfrm>
              <a:off x="11609314" y="516956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4172F35-1DB4-EC4C-BAFC-337F85AF5EB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84810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32B0A7AC-4648-794C-936D-5F304E7D2D47}"/>
              </a:ext>
            </a:extLst>
          </p:cNvPr>
          <p:cNvGrpSpPr/>
          <p:nvPr userDrawn="1"/>
        </p:nvGrpSpPr>
        <p:grpSpPr>
          <a:xfrm>
            <a:off x="10666225" y="1882327"/>
            <a:ext cx="982410" cy="1061604"/>
            <a:chOff x="10793225" y="1882327"/>
            <a:chExt cx="982410" cy="1061604"/>
          </a:xfrm>
        </p:grpSpPr>
        <p:sp>
          <p:nvSpPr>
            <p:cNvPr id="35" name="Flowchart: Process 23">
              <a:extLst>
                <a:ext uri="{FF2B5EF4-FFF2-40B4-BE49-F238E27FC236}">
                  <a16:creationId xmlns:a16="http://schemas.microsoft.com/office/drawing/2014/main" id="{88BCB036-AE85-E54C-9344-3A74C1D2DACF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6" name="Picture 35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AB3A2AAD-0700-674F-A929-4DEED671AF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590BC3D6-8443-0540-BD37-21BC49F029C2}"/>
              </a:ext>
            </a:extLst>
          </p:cNvPr>
          <p:cNvGrpSpPr/>
          <p:nvPr userDrawn="1"/>
        </p:nvGrpSpPr>
        <p:grpSpPr>
          <a:xfrm>
            <a:off x="10674661" y="3191502"/>
            <a:ext cx="990825" cy="1061604"/>
            <a:chOff x="10801661" y="3191502"/>
            <a:chExt cx="990825" cy="1061604"/>
          </a:xfrm>
        </p:grpSpPr>
        <p:sp>
          <p:nvSpPr>
            <p:cNvPr id="38" name="Flowchart: Process 22">
              <a:extLst>
                <a:ext uri="{FF2B5EF4-FFF2-40B4-BE49-F238E27FC236}">
                  <a16:creationId xmlns:a16="http://schemas.microsoft.com/office/drawing/2014/main" id="{BB0F6FCD-6542-2148-9208-D12F60E6B931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9" name="Picture 3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120B3B3-BB5F-1044-8433-735FD6F8E3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45BF56F6-75D9-804A-801B-2FE031DFA7DB}"/>
              </a:ext>
            </a:extLst>
          </p:cNvPr>
          <p:cNvGrpSpPr/>
          <p:nvPr userDrawn="1"/>
        </p:nvGrpSpPr>
        <p:grpSpPr>
          <a:xfrm>
            <a:off x="10683076" y="4556873"/>
            <a:ext cx="982410" cy="1061604"/>
            <a:chOff x="10810076" y="4556873"/>
            <a:chExt cx="982410" cy="1061604"/>
          </a:xfrm>
        </p:grpSpPr>
        <p:sp>
          <p:nvSpPr>
            <p:cNvPr id="41" name="Flowchart: Process 23">
              <a:extLst>
                <a:ext uri="{FF2B5EF4-FFF2-40B4-BE49-F238E27FC236}">
                  <a16:creationId xmlns:a16="http://schemas.microsoft.com/office/drawing/2014/main" id="{142CC7DD-F2D5-0A4E-829E-538932C572A6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2" name="Picture 4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D9515C9A-E5F8-114F-B5BE-7DFACD6463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5C9E2F77-DF9F-7B40-93DC-1FB90EAFF583}"/>
              </a:ext>
            </a:extLst>
          </p:cNvPr>
          <p:cNvGrpSpPr/>
          <p:nvPr userDrawn="1"/>
        </p:nvGrpSpPr>
        <p:grpSpPr>
          <a:xfrm>
            <a:off x="6697540" y="3191502"/>
            <a:ext cx="1014754" cy="1061604"/>
            <a:chOff x="6536725" y="516956"/>
            <a:chExt cx="1014754" cy="1061604"/>
          </a:xfrm>
        </p:grpSpPr>
        <p:sp>
          <p:nvSpPr>
            <p:cNvPr id="44" name="Flowchart: Process 17">
              <a:extLst>
                <a:ext uri="{FF2B5EF4-FFF2-40B4-BE49-F238E27FC236}">
                  <a16:creationId xmlns:a16="http://schemas.microsoft.com/office/drawing/2014/main" id="{E4D47160-7309-1441-BF7F-B1CCC1B5CBB6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5" name="Picture 4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6D386FE3-F5C4-624E-8547-914D954BAB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79FAB7E9-CB83-0B41-B505-6FA44EA3F7A8}"/>
              </a:ext>
            </a:extLst>
          </p:cNvPr>
          <p:cNvGrpSpPr/>
          <p:nvPr userDrawn="1"/>
        </p:nvGrpSpPr>
        <p:grpSpPr>
          <a:xfrm>
            <a:off x="6697540" y="4559342"/>
            <a:ext cx="1023169" cy="1061604"/>
            <a:chOff x="6536725" y="1884796"/>
            <a:chExt cx="1023169" cy="1061604"/>
          </a:xfrm>
        </p:grpSpPr>
        <p:sp>
          <p:nvSpPr>
            <p:cNvPr id="47" name="Flowchart: Process 20">
              <a:extLst>
                <a:ext uri="{FF2B5EF4-FFF2-40B4-BE49-F238E27FC236}">
                  <a16:creationId xmlns:a16="http://schemas.microsoft.com/office/drawing/2014/main" id="{CFD4FC60-8D25-3C4B-A718-FCC18ED8A201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8" name="Picture 4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37430E2-B6BB-6B4D-8146-FC213297E2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2932937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77BB155-14B6-4753-BA62-AAE65E3F9468}"/>
              </a:ext>
            </a:extLst>
          </p:cNvPr>
          <p:cNvSpPr/>
          <p:nvPr userDrawn="1"/>
        </p:nvSpPr>
        <p:spPr>
          <a:xfrm>
            <a:off x="6450227" y="295773"/>
            <a:ext cx="5436973" cy="5623114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E383E8F3-63D6-47A1-AF40-808DDF1530C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2C960D0-D2CD-4294-AA5A-BEB610D0A266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>
            <a:extLst>
              <a:ext uri="{FF2B5EF4-FFF2-40B4-BE49-F238E27FC236}">
                <a16:creationId xmlns:a16="http://schemas.microsoft.com/office/drawing/2014/main" id="{3E2D9BBB-376D-0448-8525-A33881DC3A9B}"/>
              </a:ext>
            </a:extLst>
          </p:cNvPr>
          <p:cNvGrpSpPr/>
          <p:nvPr userDrawn="1"/>
        </p:nvGrpSpPr>
        <p:grpSpPr>
          <a:xfrm>
            <a:off x="6689125" y="516956"/>
            <a:ext cx="1014754" cy="1061604"/>
            <a:chOff x="6536725" y="516956"/>
            <a:chExt cx="1014754" cy="1061604"/>
          </a:xfrm>
        </p:grpSpPr>
        <p:sp>
          <p:nvSpPr>
            <p:cNvPr id="28" name="Flowchart: Process 17">
              <a:extLst>
                <a:ext uri="{FF2B5EF4-FFF2-40B4-BE49-F238E27FC236}">
                  <a16:creationId xmlns:a16="http://schemas.microsoft.com/office/drawing/2014/main" id="{520C077D-6BFD-8F42-9844-8D76F4048D22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9" name="Picture 28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8BB12A44-E654-6844-AB90-C4C798BB921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25E088F4-200C-BE40-9CDF-C126C0D36135}"/>
              </a:ext>
            </a:extLst>
          </p:cNvPr>
          <p:cNvGrpSpPr/>
          <p:nvPr userDrawn="1"/>
        </p:nvGrpSpPr>
        <p:grpSpPr>
          <a:xfrm>
            <a:off x="6689125" y="1884796"/>
            <a:ext cx="1023169" cy="1061604"/>
            <a:chOff x="6536725" y="1884796"/>
            <a:chExt cx="1023169" cy="1061604"/>
          </a:xfrm>
        </p:grpSpPr>
        <p:sp>
          <p:nvSpPr>
            <p:cNvPr id="31" name="Flowchart: Process 20">
              <a:extLst>
                <a:ext uri="{FF2B5EF4-FFF2-40B4-BE49-F238E27FC236}">
                  <a16:creationId xmlns:a16="http://schemas.microsoft.com/office/drawing/2014/main" id="{14B109AB-46F6-1545-B694-2EE76F3E1142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2" name="Picture 31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ECED4E3-2E2B-D64B-98C7-FC7E4924698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20DF5165-5744-AD44-9017-39689F4BE9C0}"/>
              </a:ext>
            </a:extLst>
          </p:cNvPr>
          <p:cNvGrpSpPr/>
          <p:nvPr userDrawn="1"/>
        </p:nvGrpSpPr>
        <p:grpSpPr>
          <a:xfrm>
            <a:off x="10657810" y="516956"/>
            <a:ext cx="990825" cy="1061604"/>
            <a:chOff x="10784810" y="516956"/>
            <a:chExt cx="990825" cy="1061604"/>
          </a:xfrm>
        </p:grpSpPr>
        <p:sp>
          <p:nvSpPr>
            <p:cNvPr id="34" name="Flowchart: Process 22">
              <a:extLst>
                <a:ext uri="{FF2B5EF4-FFF2-40B4-BE49-F238E27FC236}">
                  <a16:creationId xmlns:a16="http://schemas.microsoft.com/office/drawing/2014/main" id="{160A1DB5-5FEC-4A4F-BB3E-FB4CADB6D39D}"/>
                </a:ext>
              </a:extLst>
            </p:cNvPr>
            <p:cNvSpPr/>
            <p:nvPr userDrawn="1"/>
          </p:nvSpPr>
          <p:spPr>
            <a:xfrm>
              <a:off x="11609314" y="516956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5" name="Picture 34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CE9E7C88-7A3A-0C44-9A2E-93B80A3657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84810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96C0060-6941-D440-9BC2-9249B17647E8}"/>
              </a:ext>
            </a:extLst>
          </p:cNvPr>
          <p:cNvGrpSpPr/>
          <p:nvPr userDrawn="1"/>
        </p:nvGrpSpPr>
        <p:grpSpPr>
          <a:xfrm>
            <a:off x="10666225" y="1882327"/>
            <a:ext cx="982410" cy="1061604"/>
            <a:chOff x="10793225" y="1882327"/>
            <a:chExt cx="982410" cy="1061604"/>
          </a:xfrm>
        </p:grpSpPr>
        <p:sp>
          <p:nvSpPr>
            <p:cNvPr id="37" name="Flowchart: Process 23">
              <a:extLst>
                <a:ext uri="{FF2B5EF4-FFF2-40B4-BE49-F238E27FC236}">
                  <a16:creationId xmlns:a16="http://schemas.microsoft.com/office/drawing/2014/main" id="{B80F731C-13D5-774F-BFB4-AFB68915E0A2}"/>
                </a:ext>
              </a:extLst>
            </p:cNvPr>
            <p:cNvSpPr/>
            <p:nvPr userDrawn="1"/>
          </p:nvSpPr>
          <p:spPr>
            <a:xfrm>
              <a:off x="11609314" y="188232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8" name="Picture 37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E43B2EFF-DA86-B341-907B-8DA9B36F067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793225" y="1882327"/>
              <a:ext cx="742526" cy="1061604"/>
            </a:xfrm>
            <a:prstGeom prst="rect">
              <a:avLst/>
            </a:prstGeom>
          </p:spPr>
        </p:pic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0F10B32-9429-5048-9C30-97BA20EF18AF}"/>
              </a:ext>
            </a:extLst>
          </p:cNvPr>
          <p:cNvGrpSpPr/>
          <p:nvPr userDrawn="1"/>
        </p:nvGrpSpPr>
        <p:grpSpPr>
          <a:xfrm>
            <a:off x="10674661" y="3191502"/>
            <a:ext cx="990825" cy="1061604"/>
            <a:chOff x="10801661" y="3191502"/>
            <a:chExt cx="990825" cy="1061604"/>
          </a:xfrm>
        </p:grpSpPr>
        <p:sp>
          <p:nvSpPr>
            <p:cNvPr id="40" name="Flowchart: Process 22">
              <a:extLst>
                <a:ext uri="{FF2B5EF4-FFF2-40B4-BE49-F238E27FC236}">
                  <a16:creationId xmlns:a16="http://schemas.microsoft.com/office/drawing/2014/main" id="{68573359-3556-1541-9214-71E4C6C92CAA}"/>
                </a:ext>
              </a:extLst>
            </p:cNvPr>
            <p:cNvSpPr/>
            <p:nvPr userDrawn="1"/>
          </p:nvSpPr>
          <p:spPr>
            <a:xfrm>
              <a:off x="11626165" y="3191502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1" name="Picture 40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7FB1AD53-E3B8-D940-A68F-78FD4F3066C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01661" y="3191502"/>
              <a:ext cx="742526" cy="1061604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89A454E-09E0-9C4C-95D5-9485B5E3C1D3}"/>
              </a:ext>
            </a:extLst>
          </p:cNvPr>
          <p:cNvGrpSpPr/>
          <p:nvPr userDrawn="1"/>
        </p:nvGrpSpPr>
        <p:grpSpPr>
          <a:xfrm>
            <a:off x="10683076" y="4556873"/>
            <a:ext cx="982410" cy="1061604"/>
            <a:chOff x="10810076" y="4556873"/>
            <a:chExt cx="982410" cy="1061604"/>
          </a:xfrm>
        </p:grpSpPr>
        <p:sp>
          <p:nvSpPr>
            <p:cNvPr id="43" name="Flowchart: Process 23">
              <a:extLst>
                <a:ext uri="{FF2B5EF4-FFF2-40B4-BE49-F238E27FC236}">
                  <a16:creationId xmlns:a16="http://schemas.microsoft.com/office/drawing/2014/main" id="{257364A8-F525-7848-8E2A-AD1FDC552DBC}"/>
                </a:ext>
              </a:extLst>
            </p:cNvPr>
            <p:cNvSpPr/>
            <p:nvPr userDrawn="1"/>
          </p:nvSpPr>
          <p:spPr>
            <a:xfrm>
              <a:off x="11626165" y="4556873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4" name="Picture 43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1A93330B-42A3-154E-8E04-E2D57A852B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10810076" y="4556873"/>
              <a:ext cx="742526" cy="1061604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80257120-3CD2-EE4C-B7ED-B977AC4A81D2}"/>
              </a:ext>
            </a:extLst>
          </p:cNvPr>
          <p:cNvGrpSpPr/>
          <p:nvPr userDrawn="1"/>
        </p:nvGrpSpPr>
        <p:grpSpPr>
          <a:xfrm>
            <a:off x="6697540" y="3191502"/>
            <a:ext cx="1014754" cy="1061604"/>
            <a:chOff x="6536725" y="516956"/>
            <a:chExt cx="1014754" cy="1061604"/>
          </a:xfrm>
        </p:grpSpPr>
        <p:sp>
          <p:nvSpPr>
            <p:cNvPr id="46" name="Flowchart: Process 17">
              <a:extLst>
                <a:ext uri="{FF2B5EF4-FFF2-40B4-BE49-F238E27FC236}">
                  <a16:creationId xmlns:a16="http://schemas.microsoft.com/office/drawing/2014/main" id="{654ED4A7-1706-AE48-B136-0D74D87E2EF7}"/>
                </a:ext>
              </a:extLst>
            </p:cNvPr>
            <p:cNvSpPr/>
            <p:nvPr userDrawn="1"/>
          </p:nvSpPr>
          <p:spPr>
            <a:xfrm>
              <a:off x="6536725" y="579109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47" name="Picture 46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F4EBC079-1EC6-0049-8544-C4A7392731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08953" y="516956"/>
              <a:ext cx="742526" cy="1061604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EB440F6-33E0-864F-A54D-A01ECED7465B}"/>
              </a:ext>
            </a:extLst>
          </p:cNvPr>
          <p:cNvGrpSpPr/>
          <p:nvPr userDrawn="1"/>
        </p:nvGrpSpPr>
        <p:grpSpPr>
          <a:xfrm>
            <a:off x="6697540" y="4559342"/>
            <a:ext cx="1023169" cy="1061604"/>
            <a:chOff x="6536725" y="1884796"/>
            <a:chExt cx="1023169" cy="1061604"/>
          </a:xfrm>
        </p:grpSpPr>
        <p:sp>
          <p:nvSpPr>
            <p:cNvPr id="49" name="Flowchart: Process 20">
              <a:extLst>
                <a:ext uri="{FF2B5EF4-FFF2-40B4-BE49-F238E27FC236}">
                  <a16:creationId xmlns:a16="http://schemas.microsoft.com/office/drawing/2014/main" id="{4C657535-6925-9B4D-A0B3-6D708B7D4F43}"/>
                </a:ext>
              </a:extLst>
            </p:cNvPr>
            <p:cNvSpPr/>
            <p:nvPr userDrawn="1"/>
          </p:nvSpPr>
          <p:spPr>
            <a:xfrm>
              <a:off x="6536725" y="1948657"/>
              <a:ext cx="166321" cy="933956"/>
            </a:xfrm>
            <a:prstGeom prst="flowChartProcess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0" name="Picture 49" descr="A picture containing object, clock&#10;&#10;Description automatically generated">
              <a:extLst>
                <a:ext uri="{FF2B5EF4-FFF2-40B4-BE49-F238E27FC236}">
                  <a16:creationId xmlns:a16="http://schemas.microsoft.com/office/drawing/2014/main" id="{52111C83-1B5C-7342-AF34-50DD8564B13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817368" y="1884796"/>
              <a:ext cx="742526" cy="1061604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8984612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EF8646C7-D584-BC44-BB1D-8527CF37E98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1830169"/>
            <a:ext cx="3263900" cy="2476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458610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278B735D-F1CB-4577-AAC9-23E3B236C10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5A859CC-D697-4E2E-94F4-6E40FB406CA5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5E0EDBBA-2F4B-2A45-9953-021C79663BB9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A close up of a logo&#10;&#10;Description automatically generated">
            <a:extLst>
              <a:ext uri="{FF2B5EF4-FFF2-40B4-BE49-F238E27FC236}">
                <a16:creationId xmlns:a16="http://schemas.microsoft.com/office/drawing/2014/main" id="{64E84176-DE8F-E54F-ACC2-FD36F6CABCE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1830169"/>
            <a:ext cx="3263900" cy="2476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93403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CF6B627F-CFB1-BC40-A516-FC9255B03C2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908800" y="1830169"/>
            <a:ext cx="4470400" cy="2476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3574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26C69B11-8A23-4677-8818-98E21AF0C23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B6638EBD-8437-498D-8526-05CB36553D47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>
            <a:extLst>
              <a:ext uri="{FF2B5EF4-FFF2-40B4-BE49-F238E27FC236}">
                <a16:creationId xmlns:a16="http://schemas.microsoft.com/office/drawing/2014/main" id="{67B3FDCA-FCAD-6B41-8821-CB4540FF2B2A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 descr="A picture containing weapon&#10;&#10;Description automatically generated">
            <a:extLst>
              <a:ext uri="{FF2B5EF4-FFF2-40B4-BE49-F238E27FC236}">
                <a16:creationId xmlns:a16="http://schemas.microsoft.com/office/drawing/2014/main" id="{EFD90670-8E86-AD48-9DC4-3C548BD2DBBC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6908800" y="1830169"/>
            <a:ext cx="4470400" cy="2476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130232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31AFE3BE-4C00-A240-8B72-093CD810EA7D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1167635"/>
            <a:ext cx="3263900" cy="387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643777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8EAFD936-A0C3-4F0E-B664-9DA8A29B312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2150BC7-E921-4E02-9C62-75B5B3C02251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6D7E527C-6320-4A47-936B-8D938C18BA8E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" name="Picture 21" descr="A picture containing weapon&#10;&#10;Description automatically generated">
            <a:extLst>
              <a:ext uri="{FF2B5EF4-FFF2-40B4-BE49-F238E27FC236}">
                <a16:creationId xmlns:a16="http://schemas.microsoft.com/office/drawing/2014/main" id="{B747BD45-53D8-7D46-9905-17B0D508675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1167635"/>
            <a:ext cx="3263900" cy="3873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8945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0FB59D58-4598-D54F-AC2A-C55D2287E562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469135"/>
            <a:ext cx="3263900" cy="5270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073514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0CDA4314-82C6-45E6-ABFE-98E137F9A0E3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6BA07D36-012C-423E-B4DA-ABF57ADFA3EA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A4AE665-5240-994A-8F7A-E71A6D276EAD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 picture containing weapon&#10;&#10;Description automatically generated">
            <a:extLst>
              <a:ext uri="{FF2B5EF4-FFF2-40B4-BE49-F238E27FC236}">
                <a16:creationId xmlns:a16="http://schemas.microsoft.com/office/drawing/2014/main" id="{9725BBC8-62DF-E44F-8E1B-97C9CBD87208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27308" y="469135"/>
            <a:ext cx="3263900" cy="52705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28724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bjectiv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FC71DF9-A2B7-D84B-AA4E-DA4A52EAFD23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5">
            <a:extLst>
              <a:ext uri="{FF2B5EF4-FFF2-40B4-BE49-F238E27FC236}">
                <a16:creationId xmlns:a16="http://schemas.microsoft.com/office/drawing/2014/main" id="{0A090CD9-9A7A-0041-89D9-0486CA2B944B}"/>
              </a:ext>
            </a:extLst>
          </p:cNvPr>
          <p:cNvSpPr txBox="1">
            <a:spLocks/>
          </p:cNvSpPr>
          <p:nvPr userDrawn="1"/>
        </p:nvSpPr>
        <p:spPr>
          <a:xfrm>
            <a:off x="304800" y="295773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600" kern="0"/>
              <a:t>Objective Icons – Copy into slides as needed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21E388-8772-8A4C-87CF-4B40006A9A9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097718" y="3761075"/>
            <a:ext cx="1892300" cy="18923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85F3B4-4568-994A-BE62-102DEC2B6AD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258877" y="3761075"/>
            <a:ext cx="1879600" cy="18796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23F98C8-269D-034F-BDB2-EB6F1D73BDA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7205158" y="3761075"/>
            <a:ext cx="1892300" cy="189230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1EB7C1A-D3B3-5A4E-BEC2-53815EEC820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51438" y="3761075"/>
            <a:ext cx="1892300" cy="1892300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0458C24-ACE3-5C4F-9EEA-BEF6CBDE698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056698" y="3761075"/>
            <a:ext cx="1879600" cy="1879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5D00BF70-5F93-2041-8013-C956E7E61F3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3100893" y="1172694"/>
            <a:ext cx="1892300" cy="189230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45EFA10-9769-BB44-A83F-155957EBC76A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9258877" y="1172694"/>
            <a:ext cx="1879600" cy="18796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4357545-313B-8D47-A77C-2D97DFDD0F5F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7201983" y="1172694"/>
            <a:ext cx="1892300" cy="189230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D3FAC15F-54C7-FC49-97C1-6CCD1443260F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5157788" y="1172694"/>
            <a:ext cx="1879600" cy="18796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5BD641F7-4588-784E-BEDC-5D712A4B2D5E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1056698" y="1172694"/>
            <a:ext cx="1879600" cy="1879600"/>
          </a:xfrm>
          <a:prstGeom prst="rect">
            <a:avLst/>
          </a:prstGeom>
        </p:spPr>
      </p:pic>
      <p:sp>
        <p:nvSpPr>
          <p:cNvPr id="46" name="Content Placeholder 17">
            <a:extLst>
              <a:ext uri="{FF2B5EF4-FFF2-40B4-BE49-F238E27FC236}">
                <a16:creationId xmlns:a16="http://schemas.microsoft.com/office/drawing/2014/main" id="{4095E841-074D-0448-932F-7B9B4A34DB43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revise</a:t>
            </a:r>
          </a:p>
        </p:txBody>
      </p:sp>
      <p:sp>
        <p:nvSpPr>
          <p:cNvPr id="47" name="Content Placeholder 17">
            <a:extLst>
              <a:ext uri="{FF2B5EF4-FFF2-40B4-BE49-F238E27FC236}">
                <a16:creationId xmlns:a16="http://schemas.microsoft.com/office/drawing/2014/main" id="{F43B446E-B054-E64C-877A-A529F4837538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943135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</a:t>
            </a:r>
          </a:p>
        </p:txBody>
      </p:sp>
      <p:sp>
        <p:nvSpPr>
          <p:cNvPr id="48" name="Content Placeholder 17">
            <a:extLst>
              <a:ext uri="{FF2B5EF4-FFF2-40B4-BE49-F238E27FC236}">
                <a16:creationId xmlns:a16="http://schemas.microsoft.com/office/drawing/2014/main" id="{5E2C4F8D-D49E-3F4D-AEB0-118CAA262D5F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65899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review</a:t>
            </a:r>
          </a:p>
        </p:txBody>
      </p:sp>
      <p:sp>
        <p:nvSpPr>
          <p:cNvPr id="49" name="Content Placeholder 17">
            <a:extLst>
              <a:ext uri="{FF2B5EF4-FFF2-40B4-BE49-F238E27FC236}">
                <a16:creationId xmlns:a16="http://schemas.microsoft.com/office/drawing/2014/main" id="{0C793AB4-83D8-AC43-B104-01DDC2994199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002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recognize</a:t>
            </a:r>
          </a:p>
        </p:txBody>
      </p:sp>
      <p:sp>
        <p:nvSpPr>
          <p:cNvPr id="50" name="Content Placeholder 17">
            <a:extLst>
              <a:ext uri="{FF2B5EF4-FFF2-40B4-BE49-F238E27FC236}">
                <a16:creationId xmlns:a16="http://schemas.microsoft.com/office/drawing/2014/main" id="{C193F6FB-8A1C-6C45-B91F-259894CAD085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066845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identify</a:t>
            </a:r>
          </a:p>
        </p:txBody>
      </p:sp>
      <p:sp>
        <p:nvSpPr>
          <p:cNvPr id="51" name="Content Placeholder 17">
            <a:extLst>
              <a:ext uri="{FF2B5EF4-FFF2-40B4-BE49-F238E27FC236}">
                <a16:creationId xmlns:a16="http://schemas.microsoft.com/office/drawing/2014/main" id="{B8C8A977-1D5B-714B-8FEF-9C8DEE16551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6517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demonstrate</a:t>
            </a:r>
          </a:p>
        </p:txBody>
      </p:sp>
      <p:sp>
        <p:nvSpPr>
          <p:cNvPr id="52" name="Content Placeholder 17">
            <a:extLst>
              <a:ext uri="{FF2B5EF4-FFF2-40B4-BE49-F238E27FC236}">
                <a16:creationId xmlns:a16="http://schemas.microsoft.com/office/drawing/2014/main" id="{C4F5B48F-F225-7C46-9F0A-FCCA9924451E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943135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analyze</a:t>
            </a:r>
          </a:p>
        </p:txBody>
      </p:sp>
      <p:sp>
        <p:nvSpPr>
          <p:cNvPr id="53" name="Content Placeholder 17">
            <a:extLst>
              <a:ext uri="{FF2B5EF4-FFF2-40B4-BE49-F238E27FC236}">
                <a16:creationId xmlns:a16="http://schemas.microsoft.com/office/drawing/2014/main" id="{6BD5A81F-4AAB-8D41-9677-7F2455EB5E0C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965899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define</a:t>
            </a:r>
          </a:p>
        </p:txBody>
      </p:sp>
      <p:sp>
        <p:nvSpPr>
          <p:cNvPr id="54" name="Content Placeholder 17">
            <a:extLst>
              <a:ext uri="{FF2B5EF4-FFF2-40B4-BE49-F238E27FC236}">
                <a16:creationId xmlns:a16="http://schemas.microsoft.com/office/drawing/2014/main" id="{929874B6-D03C-AF41-89B0-324F5562B739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002517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compare</a:t>
            </a:r>
          </a:p>
        </p:txBody>
      </p:sp>
      <p:sp>
        <p:nvSpPr>
          <p:cNvPr id="55" name="Content Placeholder 17">
            <a:extLst>
              <a:ext uri="{FF2B5EF4-FFF2-40B4-BE49-F238E27FC236}">
                <a16:creationId xmlns:a16="http://schemas.microsoft.com/office/drawing/2014/main" id="{0AED3037-4E10-AA4D-8E51-53E1F50A6F24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9066845" y="5563034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assess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00743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pic>
        <p:nvPicPr>
          <p:cNvPr id="4" name="Picture 3" descr="A picture containing weapon&#10;&#10;Description automatically generated">
            <a:extLst>
              <a:ext uri="{FF2B5EF4-FFF2-40B4-BE49-F238E27FC236}">
                <a16:creationId xmlns:a16="http://schemas.microsoft.com/office/drawing/2014/main" id="{2309F196-208D-D34A-A2E9-A998D37D837B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01908" y="456435"/>
            <a:ext cx="3289300" cy="5295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967384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Eight Person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9" name="Content Placeholder 17">
            <a:extLst>
              <a:ext uri="{FF2B5EF4-FFF2-40B4-BE49-F238E27FC236}">
                <a16:creationId xmlns:a16="http://schemas.microsoft.com/office/drawing/2014/main" id="{F80F2317-9223-4BA8-9FC4-4C635351D4EE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800" y="295771"/>
            <a:ext cx="5513690" cy="1185295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for longer titles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89A774C-48E2-428E-AFB5-F4F1895FFE4E}"/>
              </a:ext>
            </a:extLst>
          </p:cNvPr>
          <p:cNvCxnSpPr/>
          <p:nvPr userDrawn="1"/>
        </p:nvCxnSpPr>
        <p:spPr>
          <a:xfrm>
            <a:off x="406400" y="1584847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AEF0E29F-AC6B-2D47-AC92-84A156A40FD0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A picture containing weapon&#10;&#10;Description automatically generated">
            <a:extLst>
              <a:ext uri="{FF2B5EF4-FFF2-40B4-BE49-F238E27FC236}">
                <a16:creationId xmlns:a16="http://schemas.microsoft.com/office/drawing/2014/main" id="{1F7D8634-7AB0-0F4D-A9AC-825991D385F6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601908" y="456435"/>
            <a:ext cx="3289300" cy="52959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376084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District Tea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6046205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8" name="Flowchart: Manual Input 7">
            <a:extLst>
              <a:ext uri="{FF2B5EF4-FFF2-40B4-BE49-F238E27FC236}">
                <a16:creationId xmlns:a16="http://schemas.microsoft.com/office/drawing/2014/main" id="{79479C8A-9824-1844-A094-AEF3386F714F}"/>
              </a:ext>
            </a:extLst>
          </p:cNvPr>
          <p:cNvSpPr/>
          <p:nvPr userDrawn="1"/>
        </p:nvSpPr>
        <p:spPr>
          <a:xfrm>
            <a:off x="6351005" y="1204516"/>
            <a:ext cx="2743198" cy="5026884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/>
              <a:t>District Team</a:t>
            </a:r>
          </a:p>
        </p:txBody>
      </p:sp>
      <p:sp>
        <p:nvSpPr>
          <p:cNvPr id="20" name="Flowchart: Manual Input 8">
            <a:extLst>
              <a:ext uri="{FF2B5EF4-FFF2-40B4-BE49-F238E27FC236}">
                <a16:creationId xmlns:a16="http://schemas.microsoft.com/office/drawing/2014/main" id="{19552A8F-E5B8-F14C-B1C4-63660E5341F0}"/>
              </a:ext>
            </a:extLst>
          </p:cNvPr>
          <p:cNvSpPr/>
          <p:nvPr userDrawn="1"/>
        </p:nvSpPr>
        <p:spPr>
          <a:xfrm flipH="1">
            <a:off x="9200894" y="1204516"/>
            <a:ext cx="2743200" cy="5026884"/>
          </a:xfrm>
          <a:prstGeom prst="flowChartManualInput">
            <a:avLst/>
          </a:prstGeom>
          <a:solidFill>
            <a:srgbClr val="0041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/>
              <a:t>District Team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8507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District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B18F2C8-6435-9747-AE44-313DDC6B5ED0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9D98621-18D6-8D4E-9EED-0023B2EC3063}"/>
              </a:ext>
            </a:extLst>
          </p:cNvPr>
          <p:cNvSpPr/>
          <p:nvPr userDrawn="1"/>
        </p:nvSpPr>
        <p:spPr>
          <a:xfrm>
            <a:off x="6096000" y="0"/>
            <a:ext cx="6096000" cy="620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319DF306-2C1E-2E41-9B84-5CBBC5A91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60" y="1830169"/>
            <a:ext cx="5505350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Content Placeholder 17">
            <a:extLst>
              <a:ext uri="{FF2B5EF4-FFF2-40B4-BE49-F238E27FC236}">
                <a16:creationId xmlns:a16="http://schemas.microsoft.com/office/drawing/2014/main" id="{227FF2C4-9C9B-7845-B7EA-BE3F63EDBCD6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800" y="295772"/>
            <a:ext cx="5513690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6CEE5FCA-4B71-7745-A584-EDD24F14AB46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2C30CCA3-1B1F-DE49-8083-1C6C1C6E7C3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91860" y="6208776"/>
            <a:ext cx="649224" cy="64922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B195B70-1DE7-E047-BEBF-5F6F7E61A4C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1984" y="6208776"/>
            <a:ext cx="649224" cy="649224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4591226-9252-BE47-818B-9849F9A93E5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1542776" y="6208776"/>
            <a:ext cx="649224" cy="649224"/>
          </a:xfrm>
          <a:prstGeom prst="rect">
            <a:avLst/>
          </a:prstGeom>
        </p:spPr>
      </p:pic>
      <p:sp>
        <p:nvSpPr>
          <p:cNvPr id="18" name="Flowchart: Manual Input 7">
            <a:extLst>
              <a:ext uri="{FF2B5EF4-FFF2-40B4-BE49-F238E27FC236}">
                <a16:creationId xmlns:a16="http://schemas.microsoft.com/office/drawing/2014/main" id="{79479C8A-9824-1844-A094-AEF3386F714F}"/>
              </a:ext>
            </a:extLst>
          </p:cNvPr>
          <p:cNvSpPr/>
          <p:nvPr userDrawn="1"/>
        </p:nvSpPr>
        <p:spPr>
          <a:xfrm>
            <a:off x="6736465" y="649230"/>
            <a:ext cx="4815069" cy="5586597"/>
          </a:xfrm>
          <a:prstGeom prst="flowChartManualInpu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/>
              <a:t>District Team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3453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3">
            <a:extLst>
              <a:ext uri="{FF2B5EF4-FFF2-40B4-BE49-F238E27FC236}">
                <a16:creationId xmlns:a16="http://schemas.microsoft.com/office/drawing/2014/main" id="{42D84BB0-65BD-D34C-AAFB-880B46F1D0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044" t="16712" r="41615" b="46086"/>
          <a:stretch/>
        </p:blipFill>
        <p:spPr>
          <a:xfrm flipH="1">
            <a:off x="0" y="3748"/>
            <a:ext cx="12192000" cy="6235006"/>
          </a:xfrm>
          <a:prstGeom prst="rect">
            <a:avLst/>
          </a:prstGeom>
        </p:spPr>
      </p:pic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338FF33D-4135-C742-A5CD-DE6A285D97E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208776"/>
          </a:xfrm>
          <a:prstGeom prst="rect">
            <a:avLst/>
          </a:prstGeom>
        </p:spPr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69F5DD-FECB-A94D-BA3B-C64E8520B12A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gradFill>
            <a:gsLst>
              <a:gs pos="20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10AFE0-A20F-FF46-B97A-170E25A53BC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08DFB685-40B9-404E-B8DE-19C33E97EB9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9368589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071681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esign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3">
            <a:extLst>
              <a:ext uri="{FF2B5EF4-FFF2-40B4-BE49-F238E27FC236}">
                <a16:creationId xmlns:a16="http://schemas.microsoft.com/office/drawing/2014/main" id="{DE45A395-9500-AC44-A439-C97D4BEFA9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044" t="16712" r="41615" b="42392"/>
          <a:stretch/>
        </p:blipFill>
        <p:spPr>
          <a:xfrm flipH="1">
            <a:off x="0" y="3748"/>
            <a:ext cx="12192000" cy="6854252"/>
          </a:xfrm>
          <a:prstGeom prst="rect">
            <a:avLst/>
          </a:prstGeom>
        </p:spPr>
      </p:pic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366291A1-A687-CE44-9457-57942395505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4252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C69F5DD-FECB-A94D-BA3B-C64E8520B12A}"/>
              </a:ext>
            </a:extLst>
          </p:cNvPr>
          <p:cNvSpPr/>
          <p:nvPr userDrawn="1"/>
        </p:nvSpPr>
        <p:spPr>
          <a:xfrm>
            <a:off x="0" y="-1"/>
            <a:ext cx="12192000" cy="1143001"/>
          </a:xfrm>
          <a:prstGeom prst="rect">
            <a:avLst/>
          </a:prstGeom>
          <a:gradFill>
            <a:gsLst>
              <a:gs pos="20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10AFE0-A20F-FF46-B97A-170E25A53BC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17">
            <a:extLst>
              <a:ext uri="{FF2B5EF4-FFF2-40B4-BE49-F238E27FC236}">
                <a16:creationId xmlns:a16="http://schemas.microsoft.com/office/drawing/2014/main" id="{08DFB685-40B9-404E-B8DE-19C33E97EB93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304799" y="295772"/>
            <a:ext cx="9368589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25747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is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34CAE529-2352-D349-92F5-82E6C575A79D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 b="1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9A6651E-E38A-574D-B65C-051784F9671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13" name="Content Placeholder 17">
            <a:extLst>
              <a:ext uri="{FF2B5EF4-FFF2-40B4-BE49-F238E27FC236}">
                <a16:creationId xmlns:a16="http://schemas.microsoft.com/office/drawing/2014/main" id="{C7D6EE5A-4E0D-184F-9244-AF6ABB3869C2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1200" dirty="0">
                <a:solidFill>
                  <a:schemeClr val="bg1"/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What is Next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FC42C03D-E047-418F-9890-496FD162A2A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30417"/>
            <a:ext cx="5812381" cy="3620028"/>
          </a:xfrm>
          <a:prstGeom prst="rect">
            <a:avLst/>
          </a:prstGeom>
        </p:spPr>
        <p:txBody>
          <a:bodyPr anchor="ctr"/>
          <a:lstStyle>
            <a:lvl1pPr marL="457200" marR="0" indent="-457200" algn="l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3000"/>
              </a:spcAft>
              <a:buClr>
                <a:schemeClr val="bg1"/>
              </a:buClr>
              <a:buSzPct val="87000"/>
              <a:buFont typeface="Arial" panose="020B0604020202020204" pitchFamily="34" charset="0"/>
              <a:buChar char="•"/>
              <a:tabLst/>
              <a:defRPr lang="en-US" sz="3000" kern="1200" dirty="0">
                <a:solidFill>
                  <a:schemeClr val="bg1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9473D6F-103B-E644-B552-C8310F59EE19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777250" y="1651657"/>
            <a:ext cx="4514067" cy="454456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122405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What is N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DF2F6CD-EF06-7F4D-A5D8-DA2C53A19B7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t="4441" b="58552"/>
          <a:stretch/>
        </p:blipFill>
        <p:spPr>
          <a:xfrm>
            <a:off x="0" y="1"/>
            <a:ext cx="12173090" cy="212103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CC69F5DD-FECB-A94D-BA3B-C64E8520B12A}"/>
              </a:ext>
            </a:extLst>
          </p:cNvPr>
          <p:cNvSpPr/>
          <p:nvPr userDrawn="1"/>
        </p:nvSpPr>
        <p:spPr>
          <a:xfrm>
            <a:off x="-1" y="-1"/>
            <a:ext cx="7767688" cy="1143001"/>
          </a:xfrm>
          <a:prstGeom prst="rect">
            <a:avLst/>
          </a:prstGeom>
          <a:gradFill>
            <a:gsLst>
              <a:gs pos="20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Content Placeholder 17">
            <a:extLst>
              <a:ext uri="{FF2B5EF4-FFF2-40B4-BE49-F238E27FC236}">
                <a16:creationId xmlns:a16="http://schemas.microsoft.com/office/drawing/2014/main" id="{43175759-C9E9-6A40-BA94-453A90075AFB}"/>
              </a:ext>
            </a:extLst>
          </p:cNvPr>
          <p:cNvSpPr txBox="1">
            <a:spLocks/>
          </p:cNvSpPr>
          <p:nvPr userDrawn="1"/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 dirty="0">
                <a:latin typeface="+mj-lt"/>
              </a:rPr>
              <a:t>What is Next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910AFE0-A20F-FF46-B97A-170E25A53BC0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23">
            <a:extLst>
              <a:ext uri="{FF2B5EF4-FFF2-40B4-BE49-F238E27FC236}">
                <a16:creationId xmlns:a16="http://schemas.microsoft.com/office/drawing/2014/main" id="{63DC6B81-74D2-4741-99A0-DECF1DC2A2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2416802"/>
            <a:ext cx="11197996" cy="34643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0192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at is Next?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3">
            <a:extLst>
              <a:ext uri="{FF2B5EF4-FFF2-40B4-BE49-F238E27FC236}">
                <a16:creationId xmlns:a16="http://schemas.microsoft.com/office/drawing/2014/main" id="{7E7BD785-B192-0E40-8373-5127BF2620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3559" y="1830169"/>
            <a:ext cx="5782441" cy="35467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457200" indent="-457200"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  <a:defRPr lang="en-US" sz="2800" kern="1200">
                <a:solidFill>
                  <a:srgbClr val="595959"/>
                </a:solidFill>
                <a:latin typeface="Arial" charset="0"/>
                <a:ea typeface="ヒラギノ角ゴ Pro W3" charset="0"/>
                <a:cs typeface="Arial" charset="0"/>
              </a:defRPr>
            </a:lvl1pPr>
            <a:lvl2pPr marL="457200" indent="0">
              <a:buFontTx/>
              <a:buNone/>
              <a:defRPr sz="2000">
                <a:solidFill>
                  <a:schemeClr val="tx2">
                    <a:lumMod val="65000"/>
                    <a:lumOff val="35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4pPr>
            <a:lvl5pPr marL="1770062" indent="0">
              <a:buFontTx/>
              <a:buNone/>
              <a:defRPr>
                <a:solidFill>
                  <a:schemeClr val="tx2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Content Placeholder 17">
            <a:extLst>
              <a:ext uri="{FF2B5EF4-FFF2-40B4-BE49-F238E27FC236}">
                <a16:creationId xmlns:a16="http://schemas.microsoft.com/office/drawing/2014/main" id="{C56AC9FB-F98D-074D-B659-7A68BB3B780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</a:lstStyle>
          <a:p>
            <a:pPr lvl="0"/>
            <a:r>
              <a:rPr lang="en-US"/>
              <a:t>What is Next?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0F3BCD8-6EEB-F04F-8BA0-1F8738FB02CB}"/>
              </a:ext>
            </a:extLst>
          </p:cNvPr>
          <p:cNvCxnSpPr/>
          <p:nvPr userDrawn="1"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481293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esign Optio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935415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-dark bkgd Session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20005CCA-5AA3-C248-9FDC-FEBF6B11F05E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rgbClr val="3B0104"/>
              </a:gs>
              <a:gs pos="74000">
                <a:srgbClr val="781327"/>
              </a:gs>
              <a:gs pos="100000">
                <a:srgbClr val="781327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0238B23B-CA16-0A45-AC97-2EA8E506B740}"/>
              </a:ext>
            </a:extLst>
          </p:cNvPr>
          <p:cNvSpPr txBox="1">
            <a:spLocks/>
          </p:cNvSpPr>
          <p:nvPr userDrawn="1"/>
        </p:nvSpPr>
        <p:spPr>
          <a:xfrm>
            <a:off x="304800" y="-28739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Light" charset="0"/>
                <a:ea typeface="Myriad Pro Light" charset="0"/>
                <a:cs typeface="Myriad Pro Light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r>
              <a:rPr lang="en-US" sz="3000" kern="0" baseline="0">
                <a:solidFill>
                  <a:schemeClr val="bg1"/>
                </a:solidFill>
              </a:rPr>
              <a:t>Objective Icons – Copy into slides as needed </a:t>
            </a:r>
          </a:p>
        </p:txBody>
      </p:sp>
      <p:sp>
        <p:nvSpPr>
          <p:cNvPr id="22" name="Content Placeholder 17">
            <a:extLst>
              <a:ext uri="{FF2B5EF4-FFF2-40B4-BE49-F238E27FC236}">
                <a16:creationId xmlns:a16="http://schemas.microsoft.com/office/drawing/2014/main" id="{B9E73382-43F7-2245-960D-D6DDFC9648EA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06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revise</a:t>
            </a:r>
          </a:p>
        </p:txBody>
      </p:sp>
      <p:sp>
        <p:nvSpPr>
          <p:cNvPr id="23" name="Content Placeholder 17">
            <a:extLst>
              <a:ext uri="{FF2B5EF4-FFF2-40B4-BE49-F238E27FC236}">
                <a16:creationId xmlns:a16="http://schemas.microsoft.com/office/drawing/2014/main" id="{882665EA-E13B-6E49-B66F-78FAD44B93B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2943135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develop</a:t>
            </a:r>
          </a:p>
        </p:txBody>
      </p:sp>
      <p:sp>
        <p:nvSpPr>
          <p:cNvPr id="24" name="Content Placeholder 17">
            <a:extLst>
              <a:ext uri="{FF2B5EF4-FFF2-40B4-BE49-F238E27FC236}">
                <a16:creationId xmlns:a16="http://schemas.microsoft.com/office/drawing/2014/main" id="{8E86F6FB-103D-3B40-8558-4F63EECDC326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4965899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review</a:t>
            </a:r>
          </a:p>
        </p:txBody>
      </p:sp>
      <p:sp>
        <p:nvSpPr>
          <p:cNvPr id="25" name="Content Placeholder 17">
            <a:extLst>
              <a:ext uri="{FF2B5EF4-FFF2-40B4-BE49-F238E27FC236}">
                <a16:creationId xmlns:a16="http://schemas.microsoft.com/office/drawing/2014/main" id="{C2AA79A1-36CD-4649-BBEF-01564A40A68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7002517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recognize</a:t>
            </a:r>
          </a:p>
        </p:txBody>
      </p:sp>
      <p:sp>
        <p:nvSpPr>
          <p:cNvPr id="26" name="Content Placeholder 17">
            <a:extLst>
              <a:ext uri="{FF2B5EF4-FFF2-40B4-BE49-F238E27FC236}">
                <a16:creationId xmlns:a16="http://schemas.microsoft.com/office/drawing/2014/main" id="{3C82C4AC-55B7-244F-BD15-5293DCD1894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9066845" y="299066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identify</a:t>
            </a:r>
          </a:p>
        </p:txBody>
      </p:sp>
      <p:sp>
        <p:nvSpPr>
          <p:cNvPr id="27" name="Content Placeholder 17">
            <a:extLst>
              <a:ext uri="{FF2B5EF4-FFF2-40B4-BE49-F238E27FC236}">
                <a16:creationId xmlns:a16="http://schemas.microsoft.com/office/drawing/2014/main" id="{CEA3A572-AAC2-C441-A755-131108858E74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906517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demonstrate</a:t>
            </a:r>
          </a:p>
        </p:txBody>
      </p:sp>
      <p:sp>
        <p:nvSpPr>
          <p:cNvPr id="28" name="Content Placeholder 17">
            <a:extLst>
              <a:ext uri="{FF2B5EF4-FFF2-40B4-BE49-F238E27FC236}">
                <a16:creationId xmlns:a16="http://schemas.microsoft.com/office/drawing/2014/main" id="{3EC3F2C0-BBA5-754F-84CA-1C2AF2CB6F75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943135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analyze</a:t>
            </a:r>
          </a:p>
        </p:txBody>
      </p:sp>
      <p:sp>
        <p:nvSpPr>
          <p:cNvPr id="29" name="Content Placeholder 17">
            <a:extLst>
              <a:ext uri="{FF2B5EF4-FFF2-40B4-BE49-F238E27FC236}">
                <a16:creationId xmlns:a16="http://schemas.microsoft.com/office/drawing/2014/main" id="{BC0B5725-BCBD-4942-A790-A5FC9CB648A4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965899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define</a:t>
            </a:r>
          </a:p>
        </p:txBody>
      </p:sp>
      <p:sp>
        <p:nvSpPr>
          <p:cNvPr id="30" name="Content Placeholder 17">
            <a:extLst>
              <a:ext uri="{FF2B5EF4-FFF2-40B4-BE49-F238E27FC236}">
                <a16:creationId xmlns:a16="http://schemas.microsoft.com/office/drawing/2014/main" id="{4A1325C4-88B5-1A47-838D-6F1DB95F37AC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7002517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compare</a:t>
            </a:r>
          </a:p>
        </p:txBody>
      </p:sp>
      <p:sp>
        <p:nvSpPr>
          <p:cNvPr id="31" name="Content Placeholder 17">
            <a:extLst>
              <a:ext uri="{FF2B5EF4-FFF2-40B4-BE49-F238E27FC236}">
                <a16:creationId xmlns:a16="http://schemas.microsoft.com/office/drawing/2014/main" id="{1677B337-C7C0-5348-9013-39C5CC199AF1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9066845" y="6137520"/>
            <a:ext cx="2029781" cy="489536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 b="0" baseline="0">
                <a:solidFill>
                  <a:srgbClr val="59595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assess</a:t>
            </a: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7933BCE-32B7-9E43-A230-822D70921837}"/>
              </a:ext>
            </a:extLst>
          </p:cNvPr>
          <p:cNvGrpSpPr/>
          <p:nvPr userDrawn="1"/>
        </p:nvGrpSpPr>
        <p:grpSpPr>
          <a:xfrm>
            <a:off x="350331" y="506113"/>
            <a:ext cx="3200401" cy="2546181"/>
            <a:chOff x="350331" y="506113"/>
            <a:chExt cx="3200401" cy="2546181"/>
          </a:xfrm>
        </p:grpSpPr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821C68E6-DDFC-134A-82DA-2E989895CCE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1056698" y="1172694"/>
              <a:ext cx="1879600" cy="1879600"/>
            </a:xfrm>
            <a:prstGeom prst="rect">
              <a:avLst/>
            </a:prstGeom>
          </p:spPr>
        </p:pic>
        <p:sp>
          <p:nvSpPr>
            <p:cNvPr id="34" name="Content Placeholder 17">
              <a:extLst>
                <a:ext uri="{FF2B5EF4-FFF2-40B4-BE49-F238E27FC236}">
                  <a16:creationId xmlns:a16="http://schemas.microsoft.com/office/drawing/2014/main" id="{4D9D673F-47B1-FC48-99D6-7CC9DCD2C7E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50331" y="50611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Revise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B7B59BB6-E737-674A-AC2F-4693AE676B27}"/>
              </a:ext>
            </a:extLst>
          </p:cNvPr>
          <p:cNvGrpSpPr/>
          <p:nvPr userDrawn="1"/>
        </p:nvGrpSpPr>
        <p:grpSpPr>
          <a:xfrm>
            <a:off x="2384108" y="506113"/>
            <a:ext cx="3200401" cy="2558881"/>
            <a:chOff x="2384108" y="506113"/>
            <a:chExt cx="3200401" cy="255888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643E129B-9DBE-6941-95D8-6C2371956D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3100893" y="1172694"/>
              <a:ext cx="1892300" cy="1892300"/>
            </a:xfrm>
            <a:prstGeom prst="rect">
              <a:avLst/>
            </a:prstGeom>
          </p:spPr>
        </p:pic>
        <p:sp>
          <p:nvSpPr>
            <p:cNvPr id="37" name="Content Placeholder 17">
              <a:extLst>
                <a:ext uri="{FF2B5EF4-FFF2-40B4-BE49-F238E27FC236}">
                  <a16:creationId xmlns:a16="http://schemas.microsoft.com/office/drawing/2014/main" id="{2F62F45F-FA0C-C74F-9E75-580000718BC2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384108" y="50611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Develop</a:t>
              </a: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7A75ACC9-9D3C-1544-A586-88C5DB3FF9A3}"/>
              </a:ext>
            </a:extLst>
          </p:cNvPr>
          <p:cNvGrpSpPr/>
          <p:nvPr userDrawn="1"/>
        </p:nvGrpSpPr>
        <p:grpSpPr>
          <a:xfrm>
            <a:off x="4438038" y="506593"/>
            <a:ext cx="3200401" cy="2545701"/>
            <a:chOff x="4438038" y="506593"/>
            <a:chExt cx="3200401" cy="254570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4B09D13-43A6-DF4B-8A4E-6CC7EB892A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/>
            <a:stretch>
              <a:fillRect/>
            </a:stretch>
          </p:blipFill>
          <p:spPr>
            <a:xfrm>
              <a:off x="5157788" y="1172694"/>
              <a:ext cx="1879600" cy="1879600"/>
            </a:xfrm>
            <a:prstGeom prst="rect">
              <a:avLst/>
            </a:prstGeom>
          </p:spPr>
        </p:pic>
        <p:sp>
          <p:nvSpPr>
            <p:cNvPr id="40" name="Content Placeholder 17">
              <a:extLst>
                <a:ext uri="{FF2B5EF4-FFF2-40B4-BE49-F238E27FC236}">
                  <a16:creationId xmlns:a16="http://schemas.microsoft.com/office/drawing/2014/main" id="{AC4883AD-82EA-B644-B3F6-EF6FD015209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4438038" y="50659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Review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E7FA3AD-A1B3-BB46-B56A-C071C87B9975}"/>
              </a:ext>
            </a:extLst>
          </p:cNvPr>
          <p:cNvGrpSpPr/>
          <p:nvPr userDrawn="1"/>
        </p:nvGrpSpPr>
        <p:grpSpPr>
          <a:xfrm>
            <a:off x="6490669" y="519293"/>
            <a:ext cx="3200401" cy="2545701"/>
            <a:chOff x="6490669" y="519293"/>
            <a:chExt cx="3200401" cy="2545701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A4DB654C-9240-3D4B-B2A5-736A526B1D0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7201983" y="1172694"/>
              <a:ext cx="1892300" cy="1892300"/>
            </a:xfrm>
            <a:prstGeom prst="rect">
              <a:avLst/>
            </a:prstGeom>
          </p:spPr>
        </p:pic>
        <p:sp>
          <p:nvSpPr>
            <p:cNvPr id="43" name="Content Placeholder 17">
              <a:extLst>
                <a:ext uri="{FF2B5EF4-FFF2-40B4-BE49-F238E27FC236}">
                  <a16:creationId xmlns:a16="http://schemas.microsoft.com/office/drawing/2014/main" id="{F1E0A737-9713-204D-9855-7B7D65EB3CE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490669" y="51929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Recognize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12D17443-BC15-E14B-B733-72AE496D84CF}"/>
              </a:ext>
            </a:extLst>
          </p:cNvPr>
          <p:cNvGrpSpPr/>
          <p:nvPr userDrawn="1"/>
        </p:nvGrpSpPr>
        <p:grpSpPr>
          <a:xfrm>
            <a:off x="8543300" y="519293"/>
            <a:ext cx="3200401" cy="2533001"/>
            <a:chOff x="8543300" y="519293"/>
            <a:chExt cx="3200401" cy="2533001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0D0C801E-C879-6D46-9595-644D7CC843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9258877" y="1172694"/>
              <a:ext cx="1879600" cy="1879600"/>
            </a:xfrm>
            <a:prstGeom prst="rect">
              <a:avLst/>
            </a:prstGeom>
          </p:spPr>
        </p:pic>
        <p:sp>
          <p:nvSpPr>
            <p:cNvPr id="46" name="Content Placeholder 17">
              <a:extLst>
                <a:ext uri="{FF2B5EF4-FFF2-40B4-BE49-F238E27FC236}">
                  <a16:creationId xmlns:a16="http://schemas.microsoft.com/office/drawing/2014/main" id="{CFF1A422-A083-3C4C-82FF-69B7E1184955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543300" y="519293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Identify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C159A04F-062C-9149-BB97-26E42965B6C9}"/>
              </a:ext>
            </a:extLst>
          </p:cNvPr>
          <p:cNvGrpSpPr/>
          <p:nvPr userDrawn="1"/>
        </p:nvGrpSpPr>
        <p:grpSpPr>
          <a:xfrm>
            <a:off x="344297" y="3681245"/>
            <a:ext cx="3200401" cy="2533916"/>
            <a:chOff x="344297" y="3681245"/>
            <a:chExt cx="3200401" cy="2533916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603D6F4E-D08B-C248-92B9-DD1409386B2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8"/>
            <a:stretch>
              <a:fillRect/>
            </a:stretch>
          </p:blipFill>
          <p:spPr>
            <a:xfrm>
              <a:off x="1056698" y="4335561"/>
              <a:ext cx="1879600" cy="1879600"/>
            </a:xfrm>
            <a:prstGeom prst="rect">
              <a:avLst/>
            </a:prstGeom>
          </p:spPr>
        </p:pic>
        <p:sp>
          <p:nvSpPr>
            <p:cNvPr id="49" name="Content Placeholder 17">
              <a:extLst>
                <a:ext uri="{FF2B5EF4-FFF2-40B4-BE49-F238E27FC236}">
                  <a16:creationId xmlns:a16="http://schemas.microsoft.com/office/drawing/2014/main" id="{AB9F3D7D-E30F-1241-8C49-2A66935A6BF0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344297" y="3681245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Demonstrate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6750E51-D9F9-8A41-B5CF-F4FE28F5DF7A}"/>
              </a:ext>
            </a:extLst>
          </p:cNvPr>
          <p:cNvGrpSpPr/>
          <p:nvPr userDrawn="1"/>
        </p:nvGrpSpPr>
        <p:grpSpPr>
          <a:xfrm>
            <a:off x="2399077" y="3693945"/>
            <a:ext cx="3200401" cy="2533916"/>
            <a:chOff x="2399077" y="3693945"/>
            <a:chExt cx="3200401" cy="2533916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331A96D-DD5D-6445-AFC1-B9995BCF93B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9"/>
            <a:stretch>
              <a:fillRect/>
            </a:stretch>
          </p:blipFill>
          <p:spPr>
            <a:xfrm>
              <a:off x="3097718" y="4335561"/>
              <a:ext cx="1892300" cy="1892300"/>
            </a:xfrm>
            <a:prstGeom prst="rect">
              <a:avLst/>
            </a:prstGeom>
          </p:spPr>
        </p:pic>
        <p:sp>
          <p:nvSpPr>
            <p:cNvPr id="53" name="Content Placeholder 17">
              <a:extLst>
                <a:ext uri="{FF2B5EF4-FFF2-40B4-BE49-F238E27FC236}">
                  <a16:creationId xmlns:a16="http://schemas.microsoft.com/office/drawing/2014/main" id="{73DE87A9-5561-BF4E-A257-97BFD65C9D1B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399077" y="3693945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Analyze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973053D4-DD53-D946-8F65-5FC14862BB6A}"/>
              </a:ext>
            </a:extLst>
          </p:cNvPr>
          <p:cNvGrpSpPr/>
          <p:nvPr userDrawn="1"/>
        </p:nvGrpSpPr>
        <p:grpSpPr>
          <a:xfrm>
            <a:off x="4446373" y="3698761"/>
            <a:ext cx="3200401" cy="2529100"/>
            <a:chOff x="4446373" y="3698761"/>
            <a:chExt cx="3200401" cy="252910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3DF8DBC4-D1E0-314E-AD75-FBAD8EEEA72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0"/>
            <a:stretch>
              <a:fillRect/>
            </a:stretch>
          </p:blipFill>
          <p:spPr>
            <a:xfrm>
              <a:off x="5151438" y="4335561"/>
              <a:ext cx="1892300" cy="1892300"/>
            </a:xfrm>
            <a:prstGeom prst="rect">
              <a:avLst/>
            </a:prstGeom>
          </p:spPr>
        </p:pic>
        <p:sp>
          <p:nvSpPr>
            <p:cNvPr id="57" name="Content Placeholder 17">
              <a:extLst>
                <a:ext uri="{FF2B5EF4-FFF2-40B4-BE49-F238E27FC236}">
                  <a16:creationId xmlns:a16="http://schemas.microsoft.com/office/drawing/2014/main" id="{6E4816F9-ADDF-A84E-84E3-C42BB967E95A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4446373" y="3698761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Define</a:t>
              </a:r>
            </a:p>
          </p:txBody>
        </p: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65F1A38-7356-CC4A-ADF3-BB1E8AC70F12}"/>
              </a:ext>
            </a:extLst>
          </p:cNvPr>
          <p:cNvGrpSpPr/>
          <p:nvPr userDrawn="1"/>
        </p:nvGrpSpPr>
        <p:grpSpPr>
          <a:xfrm>
            <a:off x="6500093" y="3698761"/>
            <a:ext cx="3200401" cy="2529100"/>
            <a:chOff x="6500093" y="3698761"/>
            <a:chExt cx="3200401" cy="252910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D1BBE01D-2168-7140-B518-E160CC391D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1"/>
            <a:stretch>
              <a:fillRect/>
            </a:stretch>
          </p:blipFill>
          <p:spPr>
            <a:xfrm>
              <a:off x="7205158" y="4335561"/>
              <a:ext cx="1892300" cy="1892300"/>
            </a:xfrm>
            <a:prstGeom prst="rect">
              <a:avLst/>
            </a:prstGeom>
          </p:spPr>
        </p:pic>
        <p:sp>
          <p:nvSpPr>
            <p:cNvPr id="61" name="Content Placeholder 17">
              <a:extLst>
                <a:ext uri="{FF2B5EF4-FFF2-40B4-BE49-F238E27FC236}">
                  <a16:creationId xmlns:a16="http://schemas.microsoft.com/office/drawing/2014/main" id="{05583397-7B00-184D-A2E9-3729CD92C07C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6500093" y="3698761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Compare</a:t>
              </a:r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91D915DD-53E4-4747-BCB7-B921F0539628}"/>
              </a:ext>
            </a:extLst>
          </p:cNvPr>
          <p:cNvGrpSpPr/>
          <p:nvPr userDrawn="1"/>
        </p:nvGrpSpPr>
        <p:grpSpPr>
          <a:xfrm>
            <a:off x="8543299" y="3698521"/>
            <a:ext cx="3200401" cy="2516640"/>
            <a:chOff x="8543299" y="3698521"/>
            <a:chExt cx="3200401" cy="251664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6F4A693-7776-5A40-9B5B-17AFB75F34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2"/>
            <a:stretch>
              <a:fillRect/>
            </a:stretch>
          </p:blipFill>
          <p:spPr>
            <a:xfrm>
              <a:off x="9258877" y="4335561"/>
              <a:ext cx="1879600" cy="1879600"/>
            </a:xfrm>
            <a:prstGeom prst="rect">
              <a:avLst/>
            </a:prstGeom>
          </p:spPr>
        </p:pic>
        <p:sp>
          <p:nvSpPr>
            <p:cNvPr id="65" name="Content Placeholder 17">
              <a:extLst>
                <a:ext uri="{FF2B5EF4-FFF2-40B4-BE49-F238E27FC236}">
                  <a16:creationId xmlns:a16="http://schemas.microsoft.com/office/drawing/2014/main" id="{416A262D-7C48-1941-A5C5-8878F5620E18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8543299" y="3698521"/>
              <a:ext cx="3200401" cy="641763"/>
            </a:xfrm>
            <a:prstGeom prst="rect">
              <a:avLst/>
            </a:prstGeom>
          </p:spPr>
          <p:txBody>
            <a:bodyPr anchor="ctr"/>
            <a:lstStyle>
              <a:lvl1pPr marL="0" indent="0" algn="ctr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SzPct val="87000"/>
                <a:buFont typeface="ArialUnicodeMS" charset="0"/>
                <a:buNone/>
                <a:defRPr sz="3000" b="1" baseline="0">
                  <a:solidFill>
                    <a:schemeClr val="bg1"/>
                  </a:solidFill>
                  <a:latin typeface="Arial" panose="020B0604020202020204" pitchFamily="34" charset="0"/>
                  <a:ea typeface="Myriad Pro" charset="0"/>
                  <a:cs typeface="Arial" panose="020B0604020202020204" pitchFamily="34" charset="0"/>
                </a:defRPr>
              </a:lvl1pPr>
              <a:lvl2pPr marL="742950" indent="-28575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063052"/>
                </a:buClr>
                <a:buSzPct val="80000"/>
                <a:buFont typeface="Wingdings" charset="0"/>
                <a:buChar char="§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2pPr>
              <a:lvl3pPr marL="1143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Char char="•"/>
                <a:defRPr sz="18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3pPr>
              <a:lvl4pPr marL="1600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chemeClr val="tx1"/>
                </a:buClr>
                <a:buFont typeface="Wingdings" charset="0"/>
                <a:buChar char="ü"/>
                <a:defRPr sz="1600">
                  <a:solidFill>
                    <a:schemeClr val="tx1"/>
                  </a:solidFill>
                  <a:latin typeface="Myriad Pro" charset="0"/>
                  <a:ea typeface="Myriad Pro" charset="0"/>
                  <a:cs typeface="Myriad Pro" charset="0"/>
                </a:defRPr>
              </a:lvl4pPr>
              <a:lvl5pPr marL="2171700" indent="-3429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Courier New" charset="0"/>
                <a:buChar char="o"/>
                <a:defRPr sz="1600">
                  <a:solidFill>
                    <a:srgbClr val="063052"/>
                  </a:solidFill>
                  <a:latin typeface="+mn-lt"/>
                  <a:ea typeface="ヒラギノ角ゴ Pro W3" charset="0"/>
                </a:defRPr>
              </a:lvl5pPr>
              <a:lvl6pPr marL="25146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6pPr>
              <a:lvl7pPr marL="29718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7pPr>
              <a:lvl8pPr marL="34290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8pPr>
              <a:lvl9pPr marL="3886200" indent="-228600" algn="l" rtl="0" eaLnBrk="1" fontAlgn="base" hangingPunct="1">
                <a:spcBef>
                  <a:spcPct val="20000"/>
                </a:spcBef>
                <a:spcAft>
                  <a:spcPct val="0"/>
                </a:spcAft>
                <a:buClr>
                  <a:srgbClr val="800000"/>
                </a:buClr>
                <a:buFont typeface="Arial Black" pitchFamily="34" charset="0"/>
                <a:buChar char="►"/>
                <a:defRPr sz="2000">
                  <a:solidFill>
                    <a:srgbClr val="063052"/>
                  </a:solidFill>
                  <a:latin typeface="+mn-lt"/>
                </a:defRPr>
              </a:lvl9pPr>
            </a:lstStyle>
            <a:p>
              <a:r>
                <a:rPr lang="en-US" kern="0"/>
                <a:t>Assess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487224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Pre-Sess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6BEFB0B-BC3E-A746-B669-1DB8440D2A71}"/>
              </a:ext>
            </a:extLst>
          </p:cNvPr>
          <p:cNvSpPr/>
          <p:nvPr userDrawn="1"/>
        </p:nvSpPr>
        <p:spPr>
          <a:xfrm rot="10800000">
            <a:off x="-14163" y="-13856"/>
            <a:ext cx="12204565" cy="696883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8000"/>
                </a:schemeClr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3073358-9315-0648-AEC6-C31E2F6D5251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F0BC433-423F-554F-89D8-F950A5D6667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2000" y="1651657"/>
            <a:ext cx="4544945" cy="4544945"/>
          </a:xfrm>
          <a:prstGeom prst="rect">
            <a:avLst/>
          </a:prstGeom>
        </p:spPr>
      </p:pic>
      <p:sp>
        <p:nvSpPr>
          <p:cNvPr id="20" name="Content Placeholder 17">
            <a:extLst>
              <a:ext uri="{FF2B5EF4-FFF2-40B4-BE49-F238E27FC236}">
                <a16:creationId xmlns:a16="http://schemas.microsoft.com/office/drawing/2014/main" id="{42E1C364-17F7-7042-8748-3630B57BA9B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977282" y="1921791"/>
            <a:ext cx="5812381" cy="3620028"/>
          </a:xfrm>
          <a:prstGeom prst="rect">
            <a:avLst/>
          </a:prstGeom>
        </p:spPr>
        <p:txBody>
          <a:bodyPr anchor="t"/>
          <a:lstStyle>
            <a:lvl1pPr marL="0" marR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 lang="en-US" sz="3000" kern="1200">
                <a:solidFill>
                  <a:srgbClr val="FFF0A0"/>
                </a:solidFill>
                <a:latin typeface="Arial" charset="0"/>
                <a:ea typeface="ヒラギノ角ゴ Pro W3" charset="0"/>
                <a:cs typeface="Arial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1000"/>
              </a:spcBef>
              <a:spcAft>
                <a:spcPts val="1800"/>
              </a:spcAft>
              <a:buClr>
                <a:srgbClr val="800000"/>
              </a:buClr>
              <a:buSzPct val="87000"/>
              <a:buFont typeface="ArialUnicodeMS" charset="0"/>
              <a:buNone/>
              <a:tabLst/>
              <a:defRPr/>
            </a:pPr>
            <a:endParaRPr lang="en-US"/>
          </a:p>
        </p:txBody>
      </p:sp>
      <p:sp>
        <p:nvSpPr>
          <p:cNvPr id="21" name="Title 5">
            <a:extLst>
              <a:ext uri="{FF2B5EF4-FFF2-40B4-BE49-F238E27FC236}">
                <a16:creationId xmlns:a16="http://schemas.microsoft.com/office/drawing/2014/main" id="{B2CA6A1E-E598-4A46-9773-F74B6E8AEA37}"/>
              </a:ext>
            </a:extLst>
          </p:cNvPr>
          <p:cNvSpPr txBox="1">
            <a:spLocks/>
          </p:cNvSpPr>
          <p:nvPr userDrawn="1"/>
        </p:nvSpPr>
        <p:spPr>
          <a:xfrm>
            <a:off x="308863" y="260485"/>
            <a:ext cx="11480800" cy="64507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3000" b="1" i="0">
                <a:solidFill>
                  <a:schemeClr val="tx2">
                    <a:lumMod val="65000"/>
                    <a:lumOff val="35000"/>
                  </a:schemeClr>
                </a:solidFill>
                <a:latin typeface="Myriad Pro Semibold" charset="0"/>
                <a:ea typeface="Myriad Pro Semibold" charset="0"/>
                <a:cs typeface="Myriad Pro Semibold" charset="0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  <a:ea typeface="ヒラギノ角ゴ Pro W3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063052"/>
                </a:solidFill>
                <a:latin typeface="Arial" charset="0"/>
              </a:defRPr>
            </a:lvl9pPr>
          </a:lstStyle>
          <a:p>
            <a:endParaRPr lang="en-US" sz="3600" b="1" kern="0">
              <a:solidFill>
                <a:schemeClr val="bg1"/>
              </a:solidFill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3F2BDE6-F488-48D2-B800-75B1A331D63B}"/>
              </a:ext>
            </a:extLst>
          </p:cNvPr>
          <p:cNvSpPr/>
          <p:nvPr userDrawn="1"/>
        </p:nvSpPr>
        <p:spPr>
          <a:xfrm>
            <a:off x="1066800" y="1960477"/>
            <a:ext cx="3581400" cy="3555942"/>
          </a:xfrm>
          <a:prstGeom prst="ellipse">
            <a:avLst/>
          </a:prstGeom>
          <a:solidFill>
            <a:schemeClr val="bg1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rgbClr val="800000"/>
                </a:solidFill>
              </a:rPr>
              <a:t>Pre-Session</a:t>
            </a:r>
          </a:p>
        </p:txBody>
      </p:sp>
      <p:sp>
        <p:nvSpPr>
          <p:cNvPr id="11" name="Content Placeholder 17">
            <a:extLst>
              <a:ext uri="{FF2B5EF4-FFF2-40B4-BE49-F238E27FC236}">
                <a16:creationId xmlns:a16="http://schemas.microsoft.com/office/drawing/2014/main" id="{6A2F8220-0ED3-4C56-956E-F73B59FB153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346919" y="203690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3600" b="1" baseline="0">
                <a:solidFill>
                  <a:srgbClr val="EBEBEB"/>
                </a:solidFill>
                <a:latin typeface="Myriad Pro Semibold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16118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extLst>
    <p:ext uri="{DCECCB84-F9BA-43D5-87BE-67443E8EF086}">
      <p15:sldGuideLst xmlns:p15="http://schemas.microsoft.com/office/powerpoint/2012/main">
        <p15:guide id="3" orient="horz" pos="2160">
          <p15:clr>
            <a:srgbClr val="FBAE40"/>
          </p15:clr>
        </p15:guide>
        <p15:guide id="4" pos="3840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reakout Room Activ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745C61-07AD-2F46-8417-F6692A0E6DB4}"/>
              </a:ext>
            </a:extLst>
          </p:cNvPr>
          <p:cNvSpPr/>
          <p:nvPr userDrawn="1"/>
        </p:nvSpPr>
        <p:spPr>
          <a:xfrm rot="10800000">
            <a:off x="-6282" y="0"/>
            <a:ext cx="12204565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8000"/>
                </a:schemeClr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875316"/>
            <a:ext cx="10515600" cy="735389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Breakout Room Activity:</a:t>
            </a:r>
            <a:br>
              <a:rPr lang="en-US"/>
            </a:br>
            <a:r>
              <a:rPr lang="en-US"/>
              <a:t>Creating the Plan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341811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1F324A3-8DB1-4F43-ABB6-4003D901613A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04297444-A706-0945-A71A-23F84F12CB47}"/>
              </a:ext>
            </a:extLst>
          </p:cNvPr>
          <p:cNvSpPr/>
          <p:nvPr userDrawn="1"/>
        </p:nvSpPr>
        <p:spPr>
          <a:xfrm>
            <a:off x="4984269" y="749558"/>
            <a:ext cx="2318231" cy="231114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ACC5556-2CD1-E34F-9928-C95235DB9E5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4734" y="1390779"/>
            <a:ext cx="1257300" cy="10287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9549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hat Ques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745C61-07AD-2F46-8417-F6692A0E6DB4}"/>
              </a:ext>
            </a:extLst>
          </p:cNvPr>
          <p:cNvSpPr/>
          <p:nvPr userDrawn="1"/>
        </p:nvSpPr>
        <p:spPr>
          <a:xfrm rot="10800000">
            <a:off x="-6361" y="2727"/>
            <a:ext cx="12204565" cy="6858000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8000"/>
                </a:schemeClr>
              </a:gs>
              <a:gs pos="74000">
                <a:srgbClr val="004165"/>
              </a:gs>
              <a:gs pos="100000">
                <a:srgbClr val="004165"/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itle 9"/>
          <p:cNvSpPr>
            <a:spLocks noGrp="1"/>
          </p:cNvSpPr>
          <p:nvPr>
            <p:ph type="title" hasCustomPrompt="1"/>
          </p:nvPr>
        </p:nvSpPr>
        <p:spPr>
          <a:xfrm>
            <a:off x="838200" y="3875316"/>
            <a:ext cx="10515600" cy="735389"/>
          </a:xfrm>
          <a:prstGeom prst="rect">
            <a:avLst/>
          </a:prstGeom>
        </p:spPr>
        <p:txBody>
          <a:bodyPr/>
          <a:lstStyle>
            <a:lvl1pPr algn="ctr">
              <a:defRPr sz="4500">
                <a:solidFill>
                  <a:srgbClr val="FFF0A0"/>
                </a:solidFill>
                <a:latin typeface="Myriad Pro" charset="0"/>
                <a:ea typeface="Myriad Pro" charset="0"/>
                <a:cs typeface="Myriad Pro" charset="0"/>
              </a:defRPr>
            </a:lvl1pPr>
          </a:lstStyle>
          <a:p>
            <a:r>
              <a:rPr lang="en-US"/>
              <a:t>Question to answer in chat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A018D244-C962-EF4F-BA27-A14967B53C5C}"/>
              </a:ext>
            </a:extLst>
          </p:cNvPr>
          <p:cNvCxnSpPr/>
          <p:nvPr userDrawn="1"/>
        </p:nvCxnSpPr>
        <p:spPr>
          <a:xfrm>
            <a:off x="1422400" y="3418116"/>
            <a:ext cx="934720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D1F324A3-8DB1-4F43-ABB6-4003D901613A}"/>
              </a:ext>
            </a:extLst>
          </p:cNvPr>
          <p:cNvPicPr>
            <a:picLocks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100D380-A9A4-E449-975D-7EEFC8EF8E0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28391" y="709987"/>
            <a:ext cx="2356328" cy="235632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42267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95" Type="http://schemas.openxmlformats.org/officeDocument/2006/relationships/image" Target="../media/image1.png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9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slideLayout" Target="../slideLayouts/slideLayout9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94" Type="http://schemas.openxmlformats.org/officeDocument/2006/relationships/tags" Target="../tags/tag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92" Type="http://schemas.openxmlformats.org/officeDocument/2006/relationships/slideLayout" Target="../slideLayouts/slideLayout92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56" Type="http://schemas.openxmlformats.org/officeDocument/2006/relationships/slideLayout" Target="../slideLayouts/slideLayout56.xml"/><Relationship Id="rId77" Type="http://schemas.openxmlformats.org/officeDocument/2006/relationships/slideLayout" Target="../slideLayouts/slideLayout7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6D5D7">
            <a:alpha val="65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9EA5701-5E83-7D46-B19B-065038132140}"/>
              </a:ext>
            </a:extLst>
          </p:cNvPr>
          <p:cNvSpPr/>
          <p:nvPr userDrawn="1"/>
        </p:nvSpPr>
        <p:spPr>
          <a:xfrm>
            <a:off x="2628" y="0"/>
            <a:ext cx="12189372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502AC3F-3D1B-9548-8162-91D8DB993118}"/>
              </a:ext>
            </a:extLst>
          </p:cNvPr>
          <p:cNvSpPr/>
          <p:nvPr userDrawn="1"/>
        </p:nvSpPr>
        <p:spPr>
          <a:xfrm>
            <a:off x="0" y="6212926"/>
            <a:ext cx="12192000" cy="645074"/>
          </a:xfrm>
          <a:prstGeom prst="rect">
            <a:avLst/>
          </a:prstGeom>
          <a:solidFill>
            <a:srgbClr val="7724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EF3929-B2C3-4C46-A6CB-5FE9B556A044}"/>
              </a:ext>
            </a:extLst>
          </p:cNvPr>
          <p:cNvPicPr>
            <a:picLocks/>
          </p:cNvPicPr>
          <p:nvPr userDrawn="1"/>
        </p:nvPicPr>
        <p:blipFill>
          <a:blip r:embed="rId9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559" y="6316627"/>
            <a:ext cx="1773873" cy="404848"/>
          </a:xfrm>
          <a:prstGeom prst="rect">
            <a:avLst/>
          </a:prstGeom>
        </p:spPr>
      </p:pic>
    </p:spTree>
    <p:custDataLst>
      <p:tags r:id="rId94"/>
    </p:custDataLst>
    <p:extLst>
      <p:ext uri="{BB962C8B-B14F-4D97-AF65-F5344CB8AC3E}">
        <p14:creationId xmlns:p14="http://schemas.microsoft.com/office/powerpoint/2010/main" val="2495139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  <p:sldLayoutId id="2147483838" r:id="rId2"/>
    <p:sldLayoutId id="2147483864" r:id="rId3"/>
    <p:sldLayoutId id="2147483837" r:id="rId4"/>
    <p:sldLayoutId id="2147483865" r:id="rId5"/>
    <p:sldLayoutId id="2147483749" r:id="rId6"/>
    <p:sldLayoutId id="2147483808" r:id="rId7"/>
    <p:sldLayoutId id="2147483796" r:id="rId8"/>
    <p:sldLayoutId id="2147483856" r:id="rId9"/>
    <p:sldLayoutId id="2147483854" r:id="rId10"/>
    <p:sldLayoutId id="2147483857" r:id="rId11"/>
    <p:sldLayoutId id="2147483841" r:id="rId12"/>
    <p:sldLayoutId id="2147483777" r:id="rId13"/>
    <p:sldLayoutId id="2147483839" r:id="rId14"/>
    <p:sldLayoutId id="2147483877" r:id="rId15"/>
    <p:sldLayoutId id="2147483782" r:id="rId16"/>
    <p:sldLayoutId id="2147483840" r:id="rId17"/>
    <p:sldLayoutId id="2147483784" r:id="rId18"/>
    <p:sldLayoutId id="2147483878" r:id="rId19"/>
    <p:sldLayoutId id="2147483810" r:id="rId20"/>
    <p:sldLayoutId id="2147483811" r:id="rId21"/>
    <p:sldLayoutId id="2147483812" r:id="rId22"/>
    <p:sldLayoutId id="2147483813" r:id="rId23"/>
    <p:sldLayoutId id="2147483814" r:id="rId24"/>
    <p:sldLayoutId id="2147483815" r:id="rId25"/>
    <p:sldLayoutId id="2147483816" r:id="rId26"/>
    <p:sldLayoutId id="2147483817" r:id="rId27"/>
    <p:sldLayoutId id="2147483822" r:id="rId28"/>
    <p:sldLayoutId id="2147483820" r:id="rId29"/>
    <p:sldLayoutId id="2147483818" r:id="rId30"/>
    <p:sldLayoutId id="2147483826" r:id="rId31"/>
    <p:sldLayoutId id="2147483827" r:id="rId32"/>
    <p:sldLayoutId id="2147483828" r:id="rId33"/>
    <p:sldLayoutId id="2147483819" r:id="rId34"/>
    <p:sldLayoutId id="2147483823" r:id="rId35"/>
    <p:sldLayoutId id="2147483824" r:id="rId36"/>
    <p:sldLayoutId id="2147483829" r:id="rId37"/>
    <p:sldLayoutId id="2147483831" r:id="rId38"/>
    <p:sldLayoutId id="2147483821" r:id="rId39"/>
    <p:sldLayoutId id="2147483825" r:id="rId40"/>
    <p:sldLayoutId id="2147483830" r:id="rId41"/>
    <p:sldLayoutId id="2147483832" r:id="rId42"/>
    <p:sldLayoutId id="2147483800" r:id="rId43"/>
    <p:sldLayoutId id="2147483833" r:id="rId44"/>
    <p:sldLayoutId id="2147483851" r:id="rId45"/>
    <p:sldLayoutId id="2147483842" r:id="rId46"/>
    <p:sldLayoutId id="2147483879" r:id="rId47"/>
    <p:sldLayoutId id="2147483843" r:id="rId48"/>
    <p:sldLayoutId id="2147483880" r:id="rId49"/>
    <p:sldLayoutId id="2147483844" r:id="rId50"/>
    <p:sldLayoutId id="2147483881" r:id="rId51"/>
    <p:sldLayoutId id="2147483845" r:id="rId52"/>
    <p:sldLayoutId id="2147483882" r:id="rId53"/>
    <p:sldLayoutId id="2147483846" r:id="rId54"/>
    <p:sldLayoutId id="2147483883" r:id="rId55"/>
    <p:sldLayoutId id="2147483847" r:id="rId56"/>
    <p:sldLayoutId id="2147483884" r:id="rId57"/>
    <p:sldLayoutId id="2147483848" r:id="rId58"/>
    <p:sldLayoutId id="2147483885" r:id="rId59"/>
    <p:sldLayoutId id="2147483849" r:id="rId60"/>
    <p:sldLayoutId id="2147483886" r:id="rId61"/>
    <p:sldLayoutId id="2147483876" r:id="rId62"/>
    <p:sldLayoutId id="2147483887" r:id="rId63"/>
    <p:sldLayoutId id="2147483872" r:id="rId64"/>
    <p:sldLayoutId id="2147483888" r:id="rId65"/>
    <p:sldLayoutId id="2147483873" r:id="rId66"/>
    <p:sldLayoutId id="2147483889" r:id="rId67"/>
    <p:sldLayoutId id="2147483874" r:id="rId68"/>
    <p:sldLayoutId id="2147483890" r:id="rId69"/>
    <p:sldLayoutId id="2147483875" r:id="rId70"/>
    <p:sldLayoutId id="2147483891" r:id="rId71"/>
    <p:sldLayoutId id="2147483870" r:id="rId72"/>
    <p:sldLayoutId id="2147483892" r:id="rId73"/>
    <p:sldLayoutId id="2147483871" r:id="rId74"/>
    <p:sldLayoutId id="2147483893" r:id="rId75"/>
    <p:sldLayoutId id="2147483869" r:id="rId76"/>
    <p:sldLayoutId id="2147483894" r:id="rId77"/>
    <p:sldLayoutId id="2147483867" r:id="rId78"/>
    <p:sldLayoutId id="2147483895" r:id="rId79"/>
    <p:sldLayoutId id="2147483868" r:id="rId80"/>
    <p:sldLayoutId id="2147483896" r:id="rId81"/>
    <p:sldLayoutId id="2147483850" r:id="rId82"/>
    <p:sldLayoutId id="2147483866" r:id="rId83"/>
    <p:sldLayoutId id="2147483834" r:id="rId84"/>
    <p:sldLayoutId id="2147483897" r:id="rId85"/>
    <p:sldLayoutId id="2147483860" r:id="rId86"/>
    <p:sldLayoutId id="2147483863" r:id="rId87"/>
    <p:sldLayoutId id="2147483858" r:id="rId88"/>
    <p:sldLayoutId id="2147483835" r:id="rId89"/>
    <p:sldLayoutId id="2147483898" r:id="rId90"/>
    <p:sldLayoutId id="2147483899" r:id="rId91"/>
    <p:sldLayoutId id="2147483901" r:id="rId92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 b="1" i="0">
          <a:solidFill>
            <a:schemeClr val="tx2">
              <a:lumMod val="65000"/>
              <a:lumOff val="35000"/>
            </a:schemeClr>
          </a:solidFill>
          <a:latin typeface="Myriad Pro Light" charset="0"/>
          <a:ea typeface="Myriad Pro Light" charset="0"/>
          <a:cs typeface="Myriad Pro Light" charset="0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  <a:ea typeface="ヒラギノ角ゴ Pro W3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6305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SzPct val="87000"/>
        <a:buFont typeface="ArialUnicodeMS" charset="0"/>
        <a:buChar char="▸"/>
        <a:defRPr sz="22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063052"/>
        </a:buClr>
        <a:buSzPct val="80000"/>
        <a:buFont typeface="Wingdings" charset="0"/>
        <a:buChar char="§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Char char="•"/>
        <a:defRPr sz="18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charset="0"/>
        <a:buChar char="ü"/>
        <a:defRPr sz="1600">
          <a:solidFill>
            <a:schemeClr val="tx1"/>
          </a:solidFill>
          <a:latin typeface="Myriad Pro" charset="0"/>
          <a:ea typeface="Myriad Pro" charset="0"/>
          <a:cs typeface="Myriad Pro" charset="0"/>
        </a:defRPr>
      </a:lvl4pPr>
      <a:lvl5pPr marL="2171700" indent="-3429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Courier New" charset="0"/>
        <a:buChar char="o"/>
        <a:defRPr sz="1600">
          <a:solidFill>
            <a:srgbClr val="063052"/>
          </a:solidFill>
          <a:latin typeface="+mn-lt"/>
          <a:ea typeface="ヒラギノ角ゴ Pro W3" charset="0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800000"/>
        </a:buClr>
        <a:buFont typeface="Arial Black" pitchFamily="34" charset="0"/>
        <a:buChar char="►"/>
        <a:defRPr sz="2000">
          <a:solidFill>
            <a:srgbClr val="06305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90.xml"/><Relationship Id="rId1" Type="http://schemas.openxmlformats.org/officeDocument/2006/relationships/tags" Target="../tags/tag9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8.xml"/><Relationship Id="rId1" Type="http://schemas.openxmlformats.org/officeDocument/2006/relationships/tags" Target="../tags/tag10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0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106.xml"/><Relationship Id="rId4" Type="http://schemas.openxmlformats.org/officeDocument/2006/relationships/image" Target="../media/image5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1.xml"/><Relationship Id="rId1" Type="http://schemas.openxmlformats.org/officeDocument/2006/relationships/tags" Target="../tags/tag10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08.xml"/><Relationship Id="rId4" Type="http://schemas.openxmlformats.org/officeDocument/2006/relationships/image" Target="../media/image50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10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5.xml"/><Relationship Id="rId1" Type="http://schemas.openxmlformats.org/officeDocument/2006/relationships/tags" Target="../tags/tag1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2.xml"/><Relationship Id="rId1" Type="http://schemas.openxmlformats.org/officeDocument/2006/relationships/tags" Target="../tags/tag1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9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1.xml"/><Relationship Id="rId1" Type="http://schemas.openxmlformats.org/officeDocument/2006/relationships/tags" Target="../tags/tag11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7.xml"/><Relationship Id="rId1" Type="http://schemas.openxmlformats.org/officeDocument/2006/relationships/tags" Target="../tags/tag1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8.xml"/><Relationship Id="rId4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4.xml"/><Relationship Id="rId1" Type="http://schemas.openxmlformats.org/officeDocument/2006/relationships/tags" Target="../tags/tag99.xml"/><Relationship Id="rId4" Type="http://schemas.openxmlformats.org/officeDocument/2006/relationships/image" Target="../media/image4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1.xml"/><Relationship Id="rId1" Type="http://schemas.openxmlformats.org/officeDocument/2006/relationships/tags" Target="../tags/tag10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101.xml"/><Relationship Id="rId4" Type="http://schemas.openxmlformats.org/officeDocument/2006/relationships/image" Target="../media/image50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3.xml"/><Relationship Id="rId1" Type="http://schemas.openxmlformats.org/officeDocument/2006/relationships/tags" Target="../tags/tag10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tags" Target="../tags/tag10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29B22-29A3-4DCF-B774-2D61B489F14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466226" y="1921791"/>
            <a:ext cx="5812381" cy="3620028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0"/>
              </a:spcAft>
              <a:buClr>
                <a:srgbClr val="FFF0A0"/>
              </a:buClr>
            </a:pPr>
            <a:r>
              <a:rPr lang="en-US" b="1" dirty="0"/>
              <a:t>Re-name Yourself in Zoom</a:t>
            </a:r>
          </a:p>
          <a:p>
            <a:pPr>
              <a:spcBef>
                <a:spcPts val="0"/>
              </a:spcBef>
              <a:spcAft>
                <a:spcPts val="600"/>
              </a:spcAft>
              <a:buClr>
                <a:srgbClr val="FFF0A0"/>
              </a:buClr>
              <a:tabLst>
                <a:tab pos="457200" algn="l"/>
              </a:tabLst>
            </a:pPr>
            <a:r>
              <a:rPr lang="en-US" sz="2400" dirty="0"/>
              <a:t>(include your role)</a:t>
            </a:r>
          </a:p>
          <a:p>
            <a:pPr>
              <a:spcBef>
                <a:spcPts val="600"/>
              </a:spcBef>
              <a:buClr>
                <a:srgbClr val="FFF0A0"/>
              </a:buClr>
              <a:tabLst>
                <a:tab pos="228600" algn="l"/>
              </a:tabLst>
            </a:pPr>
            <a:r>
              <a:rPr lang="en-US" sz="2600" dirty="0">
                <a:solidFill>
                  <a:schemeClr val="bg1"/>
                </a:solidFill>
              </a:rPr>
              <a:t>Example: DD Sandy Chen</a:t>
            </a:r>
          </a:p>
          <a:p>
            <a:pPr>
              <a:spcBef>
                <a:spcPts val="3600"/>
              </a:spcBef>
              <a:buClr>
                <a:srgbClr val="FFF0A0"/>
              </a:buClr>
              <a:tabLst>
                <a:tab pos="406400" algn="l"/>
              </a:tabLst>
            </a:pPr>
            <a:r>
              <a:rPr lang="en-US" b="1" dirty="0"/>
              <a:t>For Technology Support</a:t>
            </a:r>
            <a:endParaRPr lang="en-US" dirty="0"/>
          </a:p>
          <a:p>
            <a:pPr marL="685800" indent="-457200">
              <a:spcBef>
                <a:spcPts val="0"/>
              </a:spcBef>
              <a:buClr>
                <a:schemeClr val="bg1"/>
              </a:buClr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  <a:latin typeface="Arial"/>
                <a:cs typeface="Arial"/>
              </a:rPr>
              <a:t>Chat with Zoom Master</a:t>
            </a:r>
          </a:p>
          <a:p>
            <a:pPr>
              <a:spcBef>
                <a:spcPts val="3600"/>
              </a:spcBef>
              <a:buClr>
                <a:srgbClr val="FFF0A0"/>
              </a:buClr>
              <a:tabLst>
                <a:tab pos="406400" algn="l"/>
              </a:tabLst>
            </a:pPr>
            <a:endParaRPr lang="en-US" sz="2000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B9D3A2F-059E-483C-8910-B2E3D53CD05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346919" y="340850"/>
            <a:ext cx="11442744" cy="666165"/>
          </a:xfrm>
        </p:spPr>
        <p:txBody>
          <a:bodyPr/>
          <a:lstStyle/>
          <a:p>
            <a:r>
              <a:rPr lang="en-US" sz="4000" b="1" dirty="0">
                <a:latin typeface="+mj-lt"/>
              </a:rPr>
              <a:t>Effective </a:t>
            </a:r>
            <a:r>
              <a:rPr lang="en-US" sz="4000" dirty="0">
                <a:latin typeface="+mj-lt"/>
              </a:rPr>
              <a:t>Division</a:t>
            </a:r>
            <a:r>
              <a:rPr lang="en-US" sz="4000" b="1" dirty="0">
                <a:latin typeface="+mj-lt"/>
              </a:rPr>
              <a:t> Meetings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CE54CFC-5527-4F12-845A-6B8894D65F5E}"/>
              </a:ext>
            </a:extLst>
          </p:cNvPr>
          <p:cNvCxnSpPr/>
          <p:nvPr/>
        </p:nvCxnSpPr>
        <p:spPr>
          <a:xfrm>
            <a:off x="406400" y="1266644"/>
            <a:ext cx="7112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  <p:extLst>
      <p:ext uri="{BB962C8B-B14F-4D97-AF65-F5344CB8AC3E}">
        <p14:creationId xmlns:p14="http://schemas.microsoft.com/office/powerpoint/2010/main" val="3530349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36017A-25F3-4F8D-98B1-292A97E00E58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Seven Shortcomings of Meetings</a:t>
            </a:r>
          </a:p>
        </p:txBody>
      </p:sp>
      <p:sp>
        <p:nvSpPr>
          <p:cNvPr id="5" name="Content Placeholder 5">
            <a:extLst>
              <a:ext uri="{FF2B5EF4-FFF2-40B4-BE49-F238E27FC236}">
                <a16:creationId xmlns:a16="http://schemas.microsoft.com/office/drawing/2014/main" id="{4BC5B002-2B1F-47C7-B900-6BD79768E0C7}"/>
              </a:ext>
            </a:extLst>
          </p:cNvPr>
          <p:cNvSpPr txBox="1">
            <a:spLocks/>
          </p:cNvSpPr>
          <p:nvPr/>
        </p:nvSpPr>
        <p:spPr>
          <a:xfrm>
            <a:off x="6421754" y="1219410"/>
            <a:ext cx="5486400" cy="418747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r>
              <a:rPr lang="en-US" sz="3000" kern="0">
                <a:solidFill>
                  <a:srgbClr val="595959"/>
                </a:solidFill>
                <a:latin typeface="+mj-lt"/>
              </a:rPr>
              <a:t>People don’t tell the truth.</a:t>
            </a:r>
          </a:p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r>
              <a:rPr lang="en-US" sz="3000" kern="0">
                <a:solidFill>
                  <a:srgbClr val="595959"/>
                </a:solidFill>
                <a:latin typeface="+mj-lt"/>
              </a:rPr>
              <a:t>Critical decisions are postponed.</a:t>
            </a:r>
          </a:p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r>
              <a:rPr lang="en-US" sz="3000" kern="0">
                <a:solidFill>
                  <a:srgbClr val="595959"/>
                </a:solidFill>
                <a:latin typeface="+mj-lt"/>
              </a:rPr>
              <a:t>People make the same mistakes and meetings never get better.                         </a:t>
            </a:r>
          </a:p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endParaRPr lang="en-US" sz="3000" kern="0">
              <a:solidFill>
                <a:srgbClr val="595959"/>
              </a:solidFill>
              <a:latin typeface="+mj-lt"/>
            </a:endParaRPr>
          </a:p>
        </p:txBody>
      </p:sp>
      <p:sp>
        <p:nvSpPr>
          <p:cNvPr id="7" name="Content Placeholder 4">
            <a:extLst>
              <a:ext uri="{FF2B5EF4-FFF2-40B4-BE49-F238E27FC236}">
                <a16:creationId xmlns:a16="http://schemas.microsoft.com/office/drawing/2014/main" id="{CF5CFD5A-5938-4760-82EE-82C74E736D8D}"/>
              </a:ext>
            </a:extLst>
          </p:cNvPr>
          <p:cNvSpPr txBox="1">
            <a:spLocks/>
          </p:cNvSpPr>
          <p:nvPr/>
        </p:nvSpPr>
        <p:spPr>
          <a:xfrm>
            <a:off x="304799" y="1219410"/>
            <a:ext cx="5486400" cy="418747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r>
              <a:rPr lang="en-US" sz="3000" kern="0">
                <a:solidFill>
                  <a:srgbClr val="595959"/>
                </a:solidFill>
                <a:latin typeface="+mj-lt"/>
              </a:rPr>
              <a:t>People don’t take meetings seriously.</a:t>
            </a:r>
          </a:p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r>
              <a:rPr lang="en-US" sz="3000" kern="0">
                <a:solidFill>
                  <a:srgbClr val="595959"/>
                </a:solidFill>
                <a:latin typeface="+mj-lt"/>
              </a:rPr>
              <a:t>Meetings are too long. </a:t>
            </a:r>
          </a:p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r>
              <a:rPr lang="en-US" sz="3000" kern="0">
                <a:solidFill>
                  <a:srgbClr val="595959"/>
                </a:solidFill>
                <a:latin typeface="+mj-lt"/>
              </a:rPr>
              <a:t>People wander off the topic.</a:t>
            </a:r>
          </a:p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r>
              <a:rPr lang="en-US" sz="3000" kern="0">
                <a:solidFill>
                  <a:srgbClr val="595959"/>
                </a:solidFill>
                <a:latin typeface="+mj-lt"/>
              </a:rPr>
              <a:t>Nothing happens once the meeting ends.</a:t>
            </a:r>
          </a:p>
          <a:p>
            <a:pPr>
              <a:spcAft>
                <a:spcPts val="1200"/>
              </a:spcAft>
              <a:buClr>
                <a:srgbClr val="595959"/>
              </a:buClr>
              <a:buFont typeface="Arial" panose="020B0604020202020204" pitchFamily="34" charset="0"/>
              <a:buChar char="•"/>
            </a:pPr>
            <a:endParaRPr lang="en-US" sz="3000" kern="0">
              <a:solidFill>
                <a:srgbClr val="595959"/>
              </a:solidFill>
              <a:latin typeface="+mj-lt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1CD29BA6-B87E-4100-B5DC-50AA1F45722E}"/>
              </a:ext>
            </a:extLst>
          </p:cNvPr>
          <p:cNvSpPr txBox="1">
            <a:spLocks/>
          </p:cNvSpPr>
          <p:nvPr/>
        </p:nvSpPr>
        <p:spPr>
          <a:xfrm>
            <a:off x="648714" y="5608085"/>
            <a:ext cx="10933684" cy="50599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Char char="▸"/>
              <a:defRPr sz="22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pPr marL="0" indent="0">
              <a:buNone/>
            </a:pPr>
            <a:r>
              <a:rPr lang="en-US" sz="1600" kern="0">
                <a:solidFill>
                  <a:srgbClr val="595959"/>
                </a:solidFill>
                <a:latin typeface="+mj-lt"/>
              </a:rPr>
              <a:t>Adapted from: Fastcompany.com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3056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ECCFB3-B5F9-4EF1-AACE-62BE98954D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Review: What’s Wrong With Meetings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71E731-A729-466E-A99B-EF30B928884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/>
              <a:t>Be aware of the seven shortcomings of meetings</a:t>
            </a:r>
          </a:p>
          <a:p>
            <a:r>
              <a:rPr lang="en-US"/>
              <a:t>Strategically plan your meetings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259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People in discussion">
            <a:extLst>
              <a:ext uri="{FF2B5EF4-FFF2-40B4-BE49-F238E27FC236}">
                <a16:creationId xmlns:a16="http://schemas.microsoft.com/office/drawing/2014/main" id="{3DD97D3A-90E1-4C22-8557-AD541B974E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t="12096" b="12096"/>
          <a:stretch/>
        </p:blipFill>
        <p:spPr>
          <a:xfrm flipH="1">
            <a:off x="-95004" y="-1"/>
            <a:ext cx="12410828" cy="6272213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2ADAC33-2469-43D5-AB09-32E65CBE5026}"/>
              </a:ext>
            </a:extLst>
          </p:cNvPr>
          <p:cNvSpPr/>
          <p:nvPr/>
        </p:nvSpPr>
        <p:spPr>
          <a:xfrm>
            <a:off x="-96253" y="-9525"/>
            <a:ext cx="12191999" cy="1143001"/>
          </a:xfrm>
          <a:prstGeom prst="rect">
            <a:avLst/>
          </a:prstGeom>
          <a:gradFill>
            <a:gsLst>
              <a:gs pos="52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7D9BD2F-F07A-184C-9EB8-BCA41F68A544}"/>
              </a:ext>
            </a:extLst>
          </p:cNvPr>
          <p:cNvCxnSpPr/>
          <p:nvPr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AD5A0AF7-0C97-4F3A-BE81-FB0DE1477C24}"/>
              </a:ext>
            </a:extLst>
          </p:cNvPr>
          <p:cNvSpPr txBox="1">
            <a:spLocks/>
          </p:cNvSpPr>
          <p:nvPr/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Semibold" charset="0"/>
                <a:ea typeface="Myriad Pro Semibold" charset="0"/>
                <a:cs typeface="Myriad Pro Semibold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>
                <a:solidFill>
                  <a:srgbClr val="595959"/>
                </a:solidFill>
                <a:latin typeface="+mj-lt"/>
              </a:rPr>
              <a:t>Meeting Best Practices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2407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4FD82E-C417-4984-BA4C-AEBFD05C5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Breakout Room Activity: </a:t>
            </a:r>
            <a:br>
              <a:rPr lang="en-US">
                <a:latin typeface="+mj-lt"/>
              </a:rPr>
            </a:br>
            <a:r>
              <a:rPr lang="en-US">
                <a:latin typeface="+mj-lt"/>
              </a:rPr>
              <a:t>Meeting Best Practices </a:t>
            </a:r>
            <a:br>
              <a:rPr lang="en-US">
                <a:latin typeface="+mj-lt"/>
              </a:rPr>
            </a:br>
            <a:endParaRPr lang="en-US"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9479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E25821-EB94-423B-99E2-A8FEB315D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35" y="1310683"/>
            <a:ext cx="10559201" cy="447474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Click “Join Breakout Room” button 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Use Zoom tools as needed</a:t>
            </a:r>
            <a:r>
              <a:rPr lang="en-US" sz="2400"/>
              <a:t> (</a:t>
            </a:r>
            <a:r>
              <a:rPr lang="en-US" sz="2400" u="sng"/>
              <a:t>Share Screen</a:t>
            </a:r>
            <a:r>
              <a:rPr lang="en-US" sz="2400"/>
              <a:t>, Annotate, Whiteboard)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Assign a Timekeeper 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Watch for Broadcast and Chat messages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Use “Ask For Help” button</a:t>
            </a:r>
          </a:p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91F8B-8216-4E74-A2FA-8E9D1DBF7C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Breakout Room Tips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129BC1D-B4F1-4929-AF11-A27AC7D45CE8}"/>
              </a:ext>
            </a:extLst>
          </p:cNvPr>
          <p:cNvSpPr/>
          <p:nvPr/>
        </p:nvSpPr>
        <p:spPr>
          <a:xfrm>
            <a:off x="6579613" y="1310683"/>
            <a:ext cx="2304970" cy="427436"/>
          </a:xfrm>
          <a:custGeom>
            <a:avLst/>
            <a:gdLst>
              <a:gd name="connsiteX0" fmla="*/ 6509730 w 7120901"/>
              <a:gd name="connsiteY0" fmla="*/ 0 h 1275909"/>
              <a:gd name="connsiteX1" fmla="*/ 6509739 w 7120901"/>
              <a:gd name="connsiteY1" fmla="*/ 1 h 1275909"/>
              <a:gd name="connsiteX2" fmla="*/ 6602913 w 7120901"/>
              <a:gd name="connsiteY2" fmla="*/ 1 h 1275909"/>
              <a:gd name="connsiteX3" fmla="*/ 6602913 w 7120901"/>
              <a:gd name="connsiteY3" fmla="*/ 9805 h 1275909"/>
              <a:gd name="connsiteX4" fmla="*/ 6632902 w 7120901"/>
              <a:gd name="connsiteY4" fmla="*/ 12961 h 1275909"/>
              <a:gd name="connsiteX5" fmla="*/ 7120901 w 7120901"/>
              <a:gd name="connsiteY5" fmla="*/ 637954 h 1275909"/>
              <a:gd name="connsiteX6" fmla="*/ 6632902 w 7120901"/>
              <a:gd name="connsiteY6" fmla="*/ 1262947 h 1275909"/>
              <a:gd name="connsiteX7" fmla="*/ 6602913 w 7120901"/>
              <a:gd name="connsiteY7" fmla="*/ 1266103 h 1275909"/>
              <a:gd name="connsiteX8" fmla="*/ 6602913 w 7120901"/>
              <a:gd name="connsiteY8" fmla="*/ 1275908 h 1275909"/>
              <a:gd name="connsiteX9" fmla="*/ 6509730 w 7120901"/>
              <a:gd name="connsiteY9" fmla="*/ 1275908 h 1275909"/>
              <a:gd name="connsiteX10" fmla="*/ 611181 w 7120901"/>
              <a:gd name="connsiteY10" fmla="*/ 1275908 h 1275909"/>
              <a:gd name="connsiteX11" fmla="*/ 611171 w 7120901"/>
              <a:gd name="connsiteY11" fmla="*/ 1275909 h 1275909"/>
              <a:gd name="connsiteX12" fmla="*/ 611162 w 7120901"/>
              <a:gd name="connsiteY12" fmla="*/ 1275908 h 1275909"/>
              <a:gd name="connsiteX13" fmla="*/ 517987 w 7120901"/>
              <a:gd name="connsiteY13" fmla="*/ 1275908 h 1275909"/>
              <a:gd name="connsiteX14" fmla="*/ 517987 w 7120901"/>
              <a:gd name="connsiteY14" fmla="*/ 1266104 h 1275909"/>
              <a:gd name="connsiteX15" fmla="*/ 487999 w 7120901"/>
              <a:gd name="connsiteY15" fmla="*/ 1262948 h 1275909"/>
              <a:gd name="connsiteX16" fmla="*/ 0 w 7120901"/>
              <a:gd name="connsiteY16" fmla="*/ 637955 h 1275909"/>
              <a:gd name="connsiteX17" fmla="*/ 487999 w 7120901"/>
              <a:gd name="connsiteY17" fmla="*/ 12962 h 1275909"/>
              <a:gd name="connsiteX18" fmla="*/ 517987 w 7120901"/>
              <a:gd name="connsiteY18" fmla="*/ 9807 h 1275909"/>
              <a:gd name="connsiteX19" fmla="*/ 517987 w 7120901"/>
              <a:gd name="connsiteY19" fmla="*/ 1 h 1275909"/>
              <a:gd name="connsiteX20" fmla="*/ 611171 w 7120901"/>
              <a:gd name="connsiteY20" fmla="*/ 1 h 1275909"/>
              <a:gd name="connsiteX21" fmla="*/ 6509721 w 7120901"/>
              <a:gd name="connsiteY21" fmla="*/ 1 h 1275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20901" h="1275909">
                <a:moveTo>
                  <a:pt x="6509730" y="0"/>
                </a:moveTo>
                <a:lnTo>
                  <a:pt x="6509739" y="1"/>
                </a:lnTo>
                <a:lnTo>
                  <a:pt x="6602913" y="1"/>
                </a:lnTo>
                <a:lnTo>
                  <a:pt x="6602913" y="9805"/>
                </a:lnTo>
                <a:lnTo>
                  <a:pt x="6632902" y="12961"/>
                </a:lnTo>
                <a:cubicBezTo>
                  <a:pt x="6911402" y="72448"/>
                  <a:pt x="7120901" y="329664"/>
                  <a:pt x="7120901" y="637954"/>
                </a:cubicBezTo>
                <a:cubicBezTo>
                  <a:pt x="7120901" y="946245"/>
                  <a:pt x="6911402" y="1203460"/>
                  <a:pt x="6632902" y="1262947"/>
                </a:cubicBezTo>
                <a:lnTo>
                  <a:pt x="6602913" y="1266103"/>
                </a:lnTo>
                <a:lnTo>
                  <a:pt x="6602913" y="1275908"/>
                </a:lnTo>
                <a:lnTo>
                  <a:pt x="6509730" y="1275908"/>
                </a:lnTo>
                <a:lnTo>
                  <a:pt x="611181" y="1275908"/>
                </a:lnTo>
                <a:lnTo>
                  <a:pt x="611171" y="1275909"/>
                </a:lnTo>
                <a:lnTo>
                  <a:pt x="611162" y="1275908"/>
                </a:lnTo>
                <a:lnTo>
                  <a:pt x="517987" y="1275908"/>
                </a:lnTo>
                <a:lnTo>
                  <a:pt x="517987" y="1266104"/>
                </a:lnTo>
                <a:lnTo>
                  <a:pt x="487999" y="1262948"/>
                </a:lnTo>
                <a:cubicBezTo>
                  <a:pt x="209499" y="1203461"/>
                  <a:pt x="0" y="946246"/>
                  <a:pt x="0" y="637955"/>
                </a:cubicBezTo>
                <a:cubicBezTo>
                  <a:pt x="0" y="329665"/>
                  <a:pt x="209499" y="72449"/>
                  <a:pt x="487999" y="12962"/>
                </a:cubicBezTo>
                <a:lnTo>
                  <a:pt x="517987" y="9807"/>
                </a:lnTo>
                <a:lnTo>
                  <a:pt x="517987" y="1"/>
                </a:lnTo>
                <a:lnTo>
                  <a:pt x="611171" y="1"/>
                </a:lnTo>
                <a:lnTo>
                  <a:pt x="6509721" y="1"/>
                </a:lnTo>
                <a:close/>
              </a:path>
            </a:pathLst>
          </a:custGeom>
          <a:solidFill>
            <a:srgbClr val="0498FC"/>
          </a:solidFill>
          <a:ln>
            <a:solidFill>
              <a:srgbClr val="0498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Join Breakout Room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2D5A0B9-57B3-4435-80CD-321DB5A048C5}"/>
              </a:ext>
            </a:extLst>
          </p:cNvPr>
          <p:cNvGrpSpPr/>
          <p:nvPr/>
        </p:nvGrpSpPr>
        <p:grpSpPr>
          <a:xfrm>
            <a:off x="5288626" y="4787238"/>
            <a:ext cx="667809" cy="658889"/>
            <a:chOff x="3157291" y="4613592"/>
            <a:chExt cx="667809" cy="6588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336600B-7B8B-413C-93F2-64BAD5BB9F4B}"/>
                </a:ext>
              </a:extLst>
            </p:cNvPr>
            <p:cNvSpPr/>
            <p:nvPr/>
          </p:nvSpPr>
          <p:spPr>
            <a:xfrm>
              <a:off x="3157292" y="4631911"/>
              <a:ext cx="667808" cy="64057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9" name="Graphic 8" descr="Badge Question Mark">
              <a:extLst>
                <a:ext uri="{FF2B5EF4-FFF2-40B4-BE49-F238E27FC236}">
                  <a16:creationId xmlns:a16="http://schemas.microsoft.com/office/drawing/2014/main" id="{55264173-F0EC-4928-A2BD-27B1752C4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7291" y="4613592"/>
              <a:ext cx="658887" cy="65888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1480837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06F5B01-9CE2-464C-85C3-6591389E6E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Meeting Best Practices Activity Instructions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B641E3-48F2-4C59-B4E2-C1356E53377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9493" y="1525657"/>
            <a:ext cx="9673781" cy="3700129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Join your team in a breakout room (automatic)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Using your Session Workbook and the information from “Seven Shortcomings of Meetings”, brainstorm best practices for addressing your assigned shortcoming. Then complete the questions to consider. 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 dirty="0">
                <a:solidFill>
                  <a:srgbClr val="595959"/>
                </a:solidFill>
                <a:latin typeface="Arial" charset="0"/>
                <a:cs typeface="Arial" charset="0"/>
              </a:rPr>
              <a:t>You will have 15 minutes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endParaRPr lang="en-US" sz="2600" kern="1200" dirty="0">
              <a:solidFill>
                <a:srgbClr val="595959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827F0FB-5882-409D-A022-AD8BB0C3F9A4}"/>
              </a:ext>
            </a:extLst>
          </p:cNvPr>
          <p:cNvSpPr/>
          <p:nvPr/>
        </p:nvSpPr>
        <p:spPr>
          <a:xfrm>
            <a:off x="304799" y="5332343"/>
            <a:ext cx="11615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</a:pPr>
            <a:r>
              <a:rPr lang="en-US" sz="2800" b="1" dirty="0">
                <a:solidFill>
                  <a:srgbClr val="800000"/>
                </a:solidFill>
              </a:rPr>
              <a:t>Start on page 3 in your Session Workbook</a:t>
            </a:r>
            <a:endParaRPr lang="en-US" b="1" dirty="0">
              <a:solidFill>
                <a:srgbClr val="8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041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A02C05-D278-4E3F-A6D0-0FEF149979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anchor="ctr"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3200" b="1">
                <a:solidFill>
                  <a:srgbClr val="FFF0A0"/>
                </a:solidFill>
                <a:latin typeface="+mj-lt"/>
              </a:rPr>
              <a:t>What was your top best practice you discussed to address your shortcoming?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4061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CECCFB3-B5F9-4EF1-AACE-62BE98954D3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Review: Meeting Best Practices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71E731-A729-466E-A99B-EF30B928884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US" dirty="0"/>
          </a:p>
          <a:p>
            <a:r>
              <a:rPr lang="en-US" dirty="0"/>
              <a:t>Design meetings with best practices in mind</a:t>
            </a:r>
          </a:p>
          <a:p>
            <a:r>
              <a:rPr lang="en-US" dirty="0"/>
              <a:t>Continue to reflect on ways to make your meetings more effective and implement changes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6034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2FBE35-2CF2-CE48-9E5A-0CA49F39926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 dirty="0">
                <a:latin typeface="+mj-lt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51956-1ADF-524A-B389-C4CD169C025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2461318"/>
            <a:ext cx="5556737" cy="3000847"/>
          </a:xfrm>
        </p:spPr>
        <p:txBody>
          <a:bodyPr/>
          <a:lstStyle/>
          <a:p>
            <a:pPr algn="ctr"/>
            <a:r>
              <a:rPr lang="en-US" dirty="0">
                <a:latin typeface="+mj-lt"/>
              </a:rPr>
              <a:t>Effective Division Meetings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C54426-A632-FB42-A2C5-FE301D6A852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77291" y="2461318"/>
            <a:ext cx="5812372" cy="3000847"/>
          </a:xfrm>
        </p:spPr>
        <p:txBody>
          <a:bodyPr/>
          <a:lstStyle/>
          <a:p>
            <a:r>
              <a:rPr lang="en-US"/>
              <a:t>What’s Wrong with Meetings? </a:t>
            </a:r>
          </a:p>
          <a:p>
            <a:r>
              <a:rPr lang="en-US"/>
              <a:t>Meeting Best Practices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5550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CDEBC1B-82BF-465F-8F07-C601EDEDBB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400" dirty="0">
                <a:latin typeface="+mj-lt"/>
              </a:rPr>
              <a:t> Share one insight from this session that you will apply during your next meeting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791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A74C03-147B-4A21-94A5-30A839EC8B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latin typeface="+mj-lt"/>
              </a:rPr>
              <a:t>Effective Division Meetings</a:t>
            </a:r>
            <a:endParaRPr lang="en-US" dirty="0">
              <a:latin typeface="+mj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136B12-8D57-47B8-905F-D7D872F61481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C29B22-29A3-4DCF-B774-2D61B489F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200" dirty="0"/>
              <a:t>Please “re-name” yourself to include your role</a:t>
            </a:r>
          </a:p>
          <a:p>
            <a:r>
              <a:rPr lang="en-US" sz="2200" dirty="0"/>
              <a:t>(Example: DD Sandy Chen)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0E6496B-24D4-483D-9498-8FB05F3D24F9}"/>
              </a:ext>
            </a:extLst>
          </p:cNvPr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r>
              <a:rPr lang="en-US" sz="2200"/>
              <a:t>Receive Session Workbook in chat</a:t>
            </a:r>
          </a:p>
          <a:p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DD1FE42-B79F-4AFA-8835-D8AB3B1A650C}"/>
              </a:ext>
            </a:extLst>
          </p:cNvPr>
          <p:cNvSpPr txBox="1">
            <a:spLocks/>
          </p:cNvSpPr>
          <p:nvPr/>
        </p:nvSpPr>
        <p:spPr>
          <a:xfrm>
            <a:off x="2197100" y="3095917"/>
            <a:ext cx="7797800" cy="666165"/>
          </a:xfrm>
          <a:prstGeom prst="rect">
            <a:avLst/>
          </a:prstGeom>
        </p:spPr>
        <p:txBody>
          <a:bodyPr/>
          <a:lstStyle>
            <a:lvl1pPr marL="0" indent="0" algn="ctr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sz="2800" baseline="0">
                <a:solidFill>
                  <a:srgbClr val="EBEBEB"/>
                </a:solidFill>
                <a:latin typeface="Arial" panose="020B0604020202020204" pitchFamily="34" charset="0"/>
                <a:ea typeface="Myriad Pro" charset="0"/>
                <a:cs typeface="Arial" panose="020B0604020202020204" pitchFamily="34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 kern="0">
                <a:latin typeface="+mj-lt"/>
              </a:rPr>
              <a:t>Session #</a:t>
            </a:r>
            <a:r>
              <a:rPr lang="en-US" kern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1772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8FA83C-82B8-46B5-A9A5-BF78589CDB9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Session Assessment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ECF68F2-2236-43B0-B7EC-4CFAAA3A9C5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dirty="0"/>
              <a:t>Go to link in Chat</a:t>
            </a:r>
          </a:p>
          <a:p>
            <a:r>
              <a:rPr lang="en-US" dirty="0"/>
              <a:t>You will have 5 minutes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3086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C566EBB-AFC1-4BA1-AC19-546059FE9B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352" y="3072809"/>
            <a:ext cx="11197996" cy="2836823"/>
          </a:xfrm>
        </p:spPr>
        <p:txBody>
          <a:bodyPr>
            <a:norm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/>
              <a:t>[Insert text]</a:t>
            </a:r>
            <a:endParaRPr lang="en-US" sz="260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3987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62FBE35-2CF2-CE48-9E5A-0CA49F39926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551956-1ADF-524A-B389-C4CD169C025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0" y="2461318"/>
            <a:ext cx="5556737" cy="3000847"/>
          </a:xfrm>
        </p:spPr>
        <p:txBody>
          <a:bodyPr/>
          <a:lstStyle/>
          <a:p>
            <a:pPr algn="ctr"/>
            <a:r>
              <a:rPr lang="en-US" dirty="0">
                <a:latin typeface="+mj-lt"/>
              </a:rPr>
              <a:t>Effective Division Meetings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C54426-A632-FB42-A2C5-FE301D6A8524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5977291" y="2461318"/>
            <a:ext cx="5812372" cy="3000847"/>
          </a:xfrm>
        </p:spPr>
        <p:txBody>
          <a:bodyPr/>
          <a:lstStyle/>
          <a:p>
            <a:r>
              <a:rPr lang="en-US"/>
              <a:t>What’s Wrong with Meetings? </a:t>
            </a:r>
          </a:p>
          <a:p>
            <a:r>
              <a:rPr lang="en-US"/>
              <a:t>Meeting Best Practices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1659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6672840-909A-466F-BCCF-BAAAA7DAFC1F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en-US"/>
              <a:t>Identify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B9D93736-AD12-4E45-A697-83849B7E254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sz="2400"/>
              <a:t>Identify barriers and best practices to having effective meetings</a:t>
            </a:r>
          </a:p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BA995D6A-7221-410A-BC93-D6DB46BB00E7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/>
              <a:t>Develop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58E9BAC-8E53-43E4-82E1-15F84AF219A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2400"/>
              <a:t>Develop strategies to conduct effective meetings </a:t>
            </a:r>
          </a:p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5D9D45-F38B-42A3-8C69-DF6DA7C793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3226" y="2205420"/>
            <a:ext cx="1877731" cy="188382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A2B66C9-5B1A-4A53-A224-79E6C492C5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65730" y="2167282"/>
            <a:ext cx="1883827" cy="18960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451035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3DD97D3A-90E1-4C22-8557-AD541B974E0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/>
          <a:srcRect t="5028" b="5028"/>
          <a:stretch/>
        </p:blipFill>
        <p:spPr>
          <a:xfrm>
            <a:off x="-83127" y="0"/>
            <a:ext cx="12352882" cy="6272212"/>
          </a:xfr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894B34D8-14E3-467A-A8C0-79E8F087FD49}"/>
              </a:ext>
            </a:extLst>
          </p:cNvPr>
          <p:cNvSpPr/>
          <p:nvPr/>
        </p:nvSpPr>
        <p:spPr>
          <a:xfrm>
            <a:off x="-96253" y="-9525"/>
            <a:ext cx="12191999" cy="1143001"/>
          </a:xfrm>
          <a:prstGeom prst="rect">
            <a:avLst/>
          </a:prstGeom>
          <a:gradFill>
            <a:gsLst>
              <a:gs pos="52000">
                <a:schemeClr val="accent1">
                  <a:lumMod val="5000"/>
                  <a:lumOff val="95000"/>
                </a:schemeClr>
              </a:gs>
              <a:gs pos="73000">
                <a:schemeClr val="bg1"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7D9BD2F-F07A-184C-9EB8-BCA41F68A544}"/>
              </a:ext>
            </a:extLst>
          </p:cNvPr>
          <p:cNvCxnSpPr/>
          <p:nvPr/>
        </p:nvCxnSpPr>
        <p:spPr>
          <a:xfrm>
            <a:off x="406400" y="989880"/>
            <a:ext cx="711200" cy="0"/>
          </a:xfrm>
          <a:prstGeom prst="line">
            <a:avLst/>
          </a:prstGeom>
          <a:ln w="28575">
            <a:solidFill>
              <a:srgbClr val="8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ontent Placeholder 17">
            <a:extLst>
              <a:ext uri="{FF2B5EF4-FFF2-40B4-BE49-F238E27FC236}">
                <a16:creationId xmlns:a16="http://schemas.microsoft.com/office/drawing/2014/main" id="{AD5A0AF7-0C97-4F3A-BE81-FB0DE1477C24}"/>
              </a:ext>
            </a:extLst>
          </p:cNvPr>
          <p:cNvSpPr txBox="1">
            <a:spLocks/>
          </p:cNvSpPr>
          <p:nvPr/>
        </p:nvSpPr>
        <p:spPr>
          <a:xfrm>
            <a:off x="304799" y="295772"/>
            <a:ext cx="11484864" cy="649224"/>
          </a:xfrm>
          <a:prstGeom prst="rect">
            <a:avLst/>
          </a:prstGeom>
        </p:spPr>
        <p:txBody>
          <a:bodyPr anchor="ctr"/>
          <a:lstStyle>
            <a:lvl1pPr marL="0" indent="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87000"/>
              <a:buFont typeface="ArialUnicodeMS" charset="0"/>
              <a:buNone/>
              <a:defRPr lang="en-US" sz="3600" b="1" i="0" kern="0" dirty="0">
                <a:solidFill>
                  <a:schemeClr val="tx2">
                    <a:lumMod val="65000"/>
                    <a:lumOff val="35000"/>
                  </a:schemeClr>
                </a:solidFill>
                <a:latin typeface="Myriad Pro Semibold" charset="0"/>
                <a:ea typeface="Myriad Pro Semibold" charset="0"/>
                <a:cs typeface="Myriad Pro Semibold" charset="0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063052"/>
              </a:buClr>
              <a:buSzPct val="80000"/>
              <a:buFont typeface="Wingdings" charset="0"/>
              <a:buChar char="§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Char char="•"/>
              <a:defRPr sz="18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Font typeface="Wingdings" charset="0"/>
              <a:buChar char="ü"/>
              <a:defRPr sz="1600">
                <a:solidFill>
                  <a:schemeClr val="tx1"/>
                </a:solidFill>
                <a:latin typeface="Myriad Pro" charset="0"/>
                <a:ea typeface="Myriad Pro" charset="0"/>
                <a:cs typeface="Myriad Pro" charset="0"/>
              </a:defRPr>
            </a:lvl4pPr>
            <a:lvl5pPr marL="21717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Courier New" charset="0"/>
              <a:buChar char="o"/>
              <a:defRPr sz="1600">
                <a:solidFill>
                  <a:srgbClr val="063052"/>
                </a:solidFill>
                <a:latin typeface="+mn-lt"/>
                <a:ea typeface="ヒラギノ角ゴ Pro W3" charset="0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Font typeface="Arial Black" pitchFamily="34" charset="0"/>
              <a:buChar char="►"/>
              <a:defRPr sz="2000">
                <a:solidFill>
                  <a:srgbClr val="063052"/>
                </a:solidFill>
                <a:latin typeface="+mn-lt"/>
              </a:defRPr>
            </a:lvl9pPr>
          </a:lstStyle>
          <a:p>
            <a:r>
              <a:rPr lang="en-US">
                <a:solidFill>
                  <a:srgbClr val="595959"/>
                </a:solidFill>
                <a:latin typeface="+mj-lt"/>
              </a:rPr>
              <a:t>What’s Wrong with Meetings?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163734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4FD82E-C417-4984-BA4C-AEBFD05C5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Breakout Room Activity: </a:t>
            </a:r>
            <a:br>
              <a:rPr lang="en-US">
                <a:latin typeface="+mj-lt"/>
              </a:rPr>
            </a:br>
            <a:r>
              <a:rPr lang="en-US">
                <a:latin typeface="+mj-lt"/>
              </a:rPr>
              <a:t>What’s Wrong with Meetings</a:t>
            </a:r>
            <a:br>
              <a:rPr lang="en-US">
                <a:latin typeface="+mj-lt"/>
              </a:rPr>
            </a:br>
            <a:endParaRPr lang="en-US">
              <a:latin typeface="+mj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8565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7E25821-EB94-423B-99E2-A8FEB315DA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835" y="1310683"/>
            <a:ext cx="10559201" cy="447474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Click “Join Breakout Room” button 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Use Zoom tools as needed</a:t>
            </a:r>
            <a:r>
              <a:rPr lang="en-US" sz="2400"/>
              <a:t> (</a:t>
            </a:r>
            <a:r>
              <a:rPr lang="en-US" sz="2400" u="sng"/>
              <a:t>Share Screen</a:t>
            </a:r>
            <a:r>
              <a:rPr lang="en-US" sz="2400"/>
              <a:t>, Annotate, Whiteboard)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Assign a Timekeeper 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Watch for Broadcast and Chat messages</a:t>
            </a:r>
          </a:p>
          <a:p>
            <a:pPr>
              <a:lnSpc>
                <a:spcPct val="118000"/>
              </a:lnSpc>
              <a:spcBef>
                <a:spcPts val="600"/>
              </a:spcBef>
              <a:spcAft>
                <a:spcPts val="3000"/>
              </a:spcAft>
            </a:pPr>
            <a:r>
              <a:rPr lang="en-US"/>
              <a:t>Use “Ask For Help” button</a:t>
            </a:r>
          </a:p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D91F8B-8216-4E74-A2FA-8E9D1DBF7C4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Breakout Room Tips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D129BC1D-B4F1-4929-AF11-A27AC7D45CE8}"/>
              </a:ext>
            </a:extLst>
          </p:cNvPr>
          <p:cNvSpPr/>
          <p:nvPr/>
        </p:nvSpPr>
        <p:spPr>
          <a:xfrm>
            <a:off x="6579613" y="1310683"/>
            <a:ext cx="2304970" cy="427436"/>
          </a:xfrm>
          <a:custGeom>
            <a:avLst/>
            <a:gdLst>
              <a:gd name="connsiteX0" fmla="*/ 6509730 w 7120901"/>
              <a:gd name="connsiteY0" fmla="*/ 0 h 1275909"/>
              <a:gd name="connsiteX1" fmla="*/ 6509739 w 7120901"/>
              <a:gd name="connsiteY1" fmla="*/ 1 h 1275909"/>
              <a:gd name="connsiteX2" fmla="*/ 6602913 w 7120901"/>
              <a:gd name="connsiteY2" fmla="*/ 1 h 1275909"/>
              <a:gd name="connsiteX3" fmla="*/ 6602913 w 7120901"/>
              <a:gd name="connsiteY3" fmla="*/ 9805 h 1275909"/>
              <a:gd name="connsiteX4" fmla="*/ 6632902 w 7120901"/>
              <a:gd name="connsiteY4" fmla="*/ 12961 h 1275909"/>
              <a:gd name="connsiteX5" fmla="*/ 7120901 w 7120901"/>
              <a:gd name="connsiteY5" fmla="*/ 637954 h 1275909"/>
              <a:gd name="connsiteX6" fmla="*/ 6632902 w 7120901"/>
              <a:gd name="connsiteY6" fmla="*/ 1262947 h 1275909"/>
              <a:gd name="connsiteX7" fmla="*/ 6602913 w 7120901"/>
              <a:gd name="connsiteY7" fmla="*/ 1266103 h 1275909"/>
              <a:gd name="connsiteX8" fmla="*/ 6602913 w 7120901"/>
              <a:gd name="connsiteY8" fmla="*/ 1275908 h 1275909"/>
              <a:gd name="connsiteX9" fmla="*/ 6509730 w 7120901"/>
              <a:gd name="connsiteY9" fmla="*/ 1275908 h 1275909"/>
              <a:gd name="connsiteX10" fmla="*/ 611181 w 7120901"/>
              <a:gd name="connsiteY10" fmla="*/ 1275908 h 1275909"/>
              <a:gd name="connsiteX11" fmla="*/ 611171 w 7120901"/>
              <a:gd name="connsiteY11" fmla="*/ 1275909 h 1275909"/>
              <a:gd name="connsiteX12" fmla="*/ 611162 w 7120901"/>
              <a:gd name="connsiteY12" fmla="*/ 1275908 h 1275909"/>
              <a:gd name="connsiteX13" fmla="*/ 517987 w 7120901"/>
              <a:gd name="connsiteY13" fmla="*/ 1275908 h 1275909"/>
              <a:gd name="connsiteX14" fmla="*/ 517987 w 7120901"/>
              <a:gd name="connsiteY14" fmla="*/ 1266104 h 1275909"/>
              <a:gd name="connsiteX15" fmla="*/ 487999 w 7120901"/>
              <a:gd name="connsiteY15" fmla="*/ 1262948 h 1275909"/>
              <a:gd name="connsiteX16" fmla="*/ 0 w 7120901"/>
              <a:gd name="connsiteY16" fmla="*/ 637955 h 1275909"/>
              <a:gd name="connsiteX17" fmla="*/ 487999 w 7120901"/>
              <a:gd name="connsiteY17" fmla="*/ 12962 h 1275909"/>
              <a:gd name="connsiteX18" fmla="*/ 517987 w 7120901"/>
              <a:gd name="connsiteY18" fmla="*/ 9807 h 1275909"/>
              <a:gd name="connsiteX19" fmla="*/ 517987 w 7120901"/>
              <a:gd name="connsiteY19" fmla="*/ 1 h 1275909"/>
              <a:gd name="connsiteX20" fmla="*/ 611171 w 7120901"/>
              <a:gd name="connsiteY20" fmla="*/ 1 h 1275909"/>
              <a:gd name="connsiteX21" fmla="*/ 6509721 w 7120901"/>
              <a:gd name="connsiteY21" fmla="*/ 1 h 12759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120901" h="1275909">
                <a:moveTo>
                  <a:pt x="6509730" y="0"/>
                </a:moveTo>
                <a:lnTo>
                  <a:pt x="6509739" y="1"/>
                </a:lnTo>
                <a:lnTo>
                  <a:pt x="6602913" y="1"/>
                </a:lnTo>
                <a:lnTo>
                  <a:pt x="6602913" y="9805"/>
                </a:lnTo>
                <a:lnTo>
                  <a:pt x="6632902" y="12961"/>
                </a:lnTo>
                <a:cubicBezTo>
                  <a:pt x="6911402" y="72448"/>
                  <a:pt x="7120901" y="329664"/>
                  <a:pt x="7120901" y="637954"/>
                </a:cubicBezTo>
                <a:cubicBezTo>
                  <a:pt x="7120901" y="946245"/>
                  <a:pt x="6911402" y="1203460"/>
                  <a:pt x="6632902" y="1262947"/>
                </a:cubicBezTo>
                <a:lnTo>
                  <a:pt x="6602913" y="1266103"/>
                </a:lnTo>
                <a:lnTo>
                  <a:pt x="6602913" y="1275908"/>
                </a:lnTo>
                <a:lnTo>
                  <a:pt x="6509730" y="1275908"/>
                </a:lnTo>
                <a:lnTo>
                  <a:pt x="611181" y="1275908"/>
                </a:lnTo>
                <a:lnTo>
                  <a:pt x="611171" y="1275909"/>
                </a:lnTo>
                <a:lnTo>
                  <a:pt x="611162" y="1275908"/>
                </a:lnTo>
                <a:lnTo>
                  <a:pt x="517987" y="1275908"/>
                </a:lnTo>
                <a:lnTo>
                  <a:pt x="517987" y="1266104"/>
                </a:lnTo>
                <a:lnTo>
                  <a:pt x="487999" y="1262948"/>
                </a:lnTo>
                <a:cubicBezTo>
                  <a:pt x="209499" y="1203461"/>
                  <a:pt x="0" y="946246"/>
                  <a:pt x="0" y="637955"/>
                </a:cubicBezTo>
                <a:cubicBezTo>
                  <a:pt x="0" y="329665"/>
                  <a:pt x="209499" y="72449"/>
                  <a:pt x="487999" y="12962"/>
                </a:cubicBezTo>
                <a:lnTo>
                  <a:pt x="517987" y="9807"/>
                </a:lnTo>
                <a:lnTo>
                  <a:pt x="517987" y="1"/>
                </a:lnTo>
                <a:lnTo>
                  <a:pt x="611171" y="1"/>
                </a:lnTo>
                <a:lnTo>
                  <a:pt x="6509721" y="1"/>
                </a:lnTo>
                <a:close/>
              </a:path>
            </a:pathLst>
          </a:custGeom>
          <a:solidFill>
            <a:srgbClr val="0498FC"/>
          </a:solidFill>
          <a:ln>
            <a:solidFill>
              <a:srgbClr val="0498F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Join Breakout Room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B2D5A0B9-57B3-4435-80CD-321DB5A048C5}"/>
              </a:ext>
            </a:extLst>
          </p:cNvPr>
          <p:cNvGrpSpPr/>
          <p:nvPr/>
        </p:nvGrpSpPr>
        <p:grpSpPr>
          <a:xfrm>
            <a:off x="5288626" y="4787238"/>
            <a:ext cx="667809" cy="658889"/>
            <a:chOff x="3157291" y="4613592"/>
            <a:chExt cx="667809" cy="65888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336600B-7B8B-413C-93F2-64BAD5BB9F4B}"/>
                </a:ext>
              </a:extLst>
            </p:cNvPr>
            <p:cNvSpPr/>
            <p:nvPr/>
          </p:nvSpPr>
          <p:spPr>
            <a:xfrm>
              <a:off x="3157292" y="4631911"/>
              <a:ext cx="667808" cy="640570"/>
            </a:xfrm>
            <a:prstGeom prst="rect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9" name="Graphic 8" descr="Badge Question Mark">
              <a:extLst>
                <a:ext uri="{FF2B5EF4-FFF2-40B4-BE49-F238E27FC236}">
                  <a16:creationId xmlns:a16="http://schemas.microsoft.com/office/drawing/2014/main" id="{55264173-F0EC-4928-A2BD-27B1752C4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157291" y="4613592"/>
              <a:ext cx="658887" cy="658887"/>
            </a:xfrm>
            <a:prstGeom prst="rect">
              <a:avLst/>
            </a:prstGeom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19704445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06F5B01-9CE2-464C-85C3-6591389E6E05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>
                <a:latin typeface="+mj-lt"/>
              </a:rPr>
              <a:t>What’s Wrong with Meetings? Activity Instructions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7B641E3-48F2-4C59-B4E2-C1356E53377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9493" y="1525657"/>
            <a:ext cx="9673781" cy="3700129"/>
          </a:xfrm>
          <a:prstGeom prst="rect">
            <a:avLst/>
          </a:prstGeom>
        </p:spPr>
        <p:txBody>
          <a:bodyPr>
            <a:noAutofit/>
          </a:bodyPr>
          <a:lstStyle/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>
                <a:solidFill>
                  <a:srgbClr val="595959"/>
                </a:solidFill>
                <a:latin typeface="Arial" charset="0"/>
                <a:cs typeface="Arial" charset="0"/>
              </a:rPr>
              <a:t>Join your team in a breakout room (automatic)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>
                <a:solidFill>
                  <a:srgbClr val="595959"/>
                </a:solidFill>
                <a:latin typeface="Arial" charset="0"/>
                <a:cs typeface="Arial" charset="0"/>
              </a:rPr>
              <a:t>Using your Session Workbook, brainstorm and list what makes a meeting ineffective. Then determine the impact of each item on your list. </a:t>
            </a:r>
          </a:p>
          <a:p>
            <a:pPr marL="457200" lvl="1" indent="-457200">
              <a:spcBef>
                <a:spcPts val="600"/>
              </a:spcBef>
              <a:spcAft>
                <a:spcPts val="1800"/>
              </a:spcAft>
              <a:buClr>
                <a:srgbClr val="595959"/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600" kern="1200">
                <a:solidFill>
                  <a:srgbClr val="595959"/>
                </a:solidFill>
                <a:latin typeface="Arial" charset="0"/>
                <a:cs typeface="Arial" charset="0"/>
              </a:rPr>
              <a:t>You will have 10 minutes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A111633-227B-4575-85F3-464E23927423}"/>
              </a:ext>
            </a:extLst>
          </p:cNvPr>
          <p:cNvSpPr/>
          <p:nvPr/>
        </p:nvSpPr>
        <p:spPr>
          <a:xfrm>
            <a:off x="326569" y="5453523"/>
            <a:ext cx="116154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ts val="0"/>
              </a:spcBef>
              <a:spcAft>
                <a:spcPts val="3000"/>
              </a:spcAft>
              <a:buClr>
                <a:srgbClr val="595959"/>
              </a:buClr>
              <a:buSzPct val="100000"/>
            </a:pPr>
            <a:r>
              <a:rPr lang="en-US" sz="2800" b="1" dirty="0">
                <a:solidFill>
                  <a:srgbClr val="800000"/>
                </a:solidFill>
              </a:rPr>
              <a:t>Start on page 2 in your Session Workbook</a:t>
            </a:r>
            <a:endParaRPr lang="en-US" b="1" dirty="0">
              <a:solidFill>
                <a:srgbClr val="8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8478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5A02C05-D278-4E3F-A6D0-0FEF149979A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anchor="ctr">
            <a:normAutofit/>
          </a:bodyPr>
          <a:lstStyle/>
          <a:p>
            <a:pPr marL="0" indent="0">
              <a:spcAft>
                <a:spcPts val="1800"/>
              </a:spcAft>
              <a:buNone/>
            </a:pPr>
            <a:r>
              <a:rPr lang="en-US" sz="3200" b="1">
                <a:solidFill>
                  <a:srgbClr val="FFF0A0"/>
                </a:solidFill>
                <a:latin typeface="+mj-lt"/>
              </a:rPr>
              <a:t>What was one thing you discussed as being ineffective during a meeting?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5012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DESIGN_ID_1_TI CORPORATE: 4X3 – TITLE &amp; CONTENT" val="v37w4s1G"/>
  <p:tag name="ARTICULATE_PROJECT_OPEN" val="0"/>
  <p:tag name="ARTICULATE_SLIDE_COUNT" val="2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TI Corporate: 4x3 – Title &amp; Content">
  <a:themeElements>
    <a:clrScheme name="Custom 8">
      <a:dk1>
        <a:srgbClr val="132E3E"/>
      </a:dk1>
      <a:lt1>
        <a:srgbClr val="FFFFFF"/>
      </a:lt1>
      <a:dk2>
        <a:srgbClr val="000000"/>
      </a:dk2>
      <a:lt2>
        <a:srgbClr val="C8C8C8"/>
      </a:lt2>
      <a:accent1>
        <a:srgbClr val="294364"/>
      </a:accent1>
      <a:accent2>
        <a:srgbClr val="652936"/>
      </a:accent2>
      <a:accent3>
        <a:srgbClr val="FFFFFF"/>
      </a:accent3>
      <a:accent4>
        <a:srgbClr val="000000"/>
      </a:accent4>
      <a:accent5>
        <a:srgbClr val="ACB0B8"/>
      </a:accent5>
      <a:accent6>
        <a:srgbClr val="5B2430"/>
      </a:accent6>
      <a:hlink>
        <a:srgbClr val="777777"/>
      </a:hlink>
      <a:folHlink>
        <a:srgbClr val="B2B2B2"/>
      </a:folHlink>
    </a:clrScheme>
    <a:fontScheme name="Convention_2011_Templat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anchor="ctr"/>
      <a:lstStyle>
        <a:defPPr algn="l">
          <a:defRPr dirty="0"/>
        </a:defPPr>
      </a:lstStyle>
    </a:txDef>
  </a:objectDefaults>
  <a:extraClrSchemeLst>
    <a:extraClrScheme>
      <a:clrScheme name="Convention_2011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vention_2011_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4D4D4D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vention_2011_Templat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294364"/>
        </a:accent1>
        <a:accent2>
          <a:srgbClr val="652936"/>
        </a:accent2>
        <a:accent3>
          <a:srgbClr val="FFFFFF"/>
        </a:accent3>
        <a:accent4>
          <a:srgbClr val="000000"/>
        </a:accent4>
        <a:accent5>
          <a:srgbClr val="ACB0B8"/>
        </a:accent5>
        <a:accent6>
          <a:srgbClr val="5B2430"/>
        </a:accent6>
        <a:hlink>
          <a:srgbClr val="777777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DistrictLeaderTrainingTemplate 16x9-20200402-GD-RI-V2" id="{FC7AD34E-C3CB-2F41-91B7-ADC87DF45D92}" vid="{4E4CFD27-3CF8-0649-8257-2703D086C8B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954E34E4EDFD49BC6F6961AA98779E" ma:contentTypeVersion="13" ma:contentTypeDescription="Create a new document." ma:contentTypeScope="" ma:versionID="b305eb0699aa9c0bc1f2fc10d4f36038">
  <xsd:schema xmlns:xsd="http://www.w3.org/2001/XMLSchema" xmlns:xs="http://www.w3.org/2001/XMLSchema" xmlns:p="http://schemas.microsoft.com/office/2006/metadata/properties" xmlns:ns2="8c6a0a72-e6e7-4f8b-a353-b7c727c5dcd0" xmlns:ns3="e10df609-bac7-454a-91f6-876e95fb37e2" targetNamespace="http://schemas.microsoft.com/office/2006/metadata/properties" ma:root="true" ma:fieldsID="3d2a9b8f84b03b3f2fcb6b514fd928d1" ns2:_="" ns3:_="">
    <xsd:import namespace="8c6a0a72-e6e7-4f8b-a353-b7c727c5dcd0"/>
    <xsd:import namespace="e10df609-bac7-454a-91f6-876e95fb37e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6a0a72-e6e7-4f8b-a353-b7c727c5dcd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10df609-bac7-454a-91f6-876e95fb37e2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17857AC-A766-44D7-A254-0EE52D4C6802}">
  <ds:schemaRefs>
    <ds:schemaRef ds:uri="http://schemas.microsoft.com/office/2006/metadata/properties"/>
    <ds:schemaRef ds:uri="http://schemas.openxmlformats.org/package/2006/metadata/core-properties"/>
    <ds:schemaRef ds:uri="http://purl.org/dc/dcmitype/"/>
    <ds:schemaRef ds:uri="8c6a0a72-e6e7-4f8b-a353-b7c727c5dcd0"/>
    <ds:schemaRef ds:uri="http://schemas.microsoft.com/office/2006/documentManagement/types"/>
    <ds:schemaRef ds:uri="http://purl.org/dc/elements/1.1/"/>
    <ds:schemaRef ds:uri="http://www.w3.org/XML/1998/namespace"/>
    <ds:schemaRef ds:uri="http://schemas.microsoft.com/office/infopath/2007/PartnerControls"/>
    <ds:schemaRef ds:uri="e10df609-bac7-454a-91f6-876e95fb37e2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E71E58B9-5C19-4F68-923B-D7DAF9FB65FE}">
  <ds:schemaRefs>
    <ds:schemaRef ds:uri="8c6a0a72-e6e7-4f8b-a353-b7c727c5dcd0"/>
    <ds:schemaRef ds:uri="e10df609-bac7-454a-91f6-876e95fb37e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CC22836-0473-493F-93A3-F40A720679E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DistrictLeaderTrainingTemplate16x9-20200403-GD-RI-V4 (2)</Template>
  <TotalTime>10</TotalTime>
  <Words>480</Words>
  <Application>Microsoft Office PowerPoint</Application>
  <PresentationFormat>Widescreen</PresentationFormat>
  <Paragraphs>82</Paragraphs>
  <Slides>21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Arial</vt:lpstr>
      <vt:lpstr>Arial Black</vt:lpstr>
      <vt:lpstr>ArialUnicodeMS</vt:lpstr>
      <vt:lpstr>Calibri</vt:lpstr>
      <vt:lpstr>Courier New</vt:lpstr>
      <vt:lpstr>Myriad Pro</vt:lpstr>
      <vt:lpstr>Myriad Pro Light</vt:lpstr>
      <vt:lpstr>Myriad Pro Semibold</vt:lpstr>
      <vt:lpstr>Wingdings</vt:lpstr>
      <vt:lpstr>1_TI Corporate: 4x3 – Title &amp; Content</vt:lpstr>
      <vt:lpstr>PowerPoint Presentation</vt:lpstr>
      <vt:lpstr>Effective Division Meetings</vt:lpstr>
      <vt:lpstr>PowerPoint Presentation</vt:lpstr>
      <vt:lpstr>PowerPoint Presentation</vt:lpstr>
      <vt:lpstr>PowerPoint Presentation</vt:lpstr>
      <vt:lpstr>Breakout Room Activity:  What’s Wrong with Meetings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Breakout Room Activity:  Meeting Best Practices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Share one insight from this session that you will apply during your next meeting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Linda Williams</dc:creator>
  <cp:lastModifiedBy>Linda Williams</cp:lastModifiedBy>
  <cp:revision>1</cp:revision>
  <cp:lastPrinted>2019-05-21T16:02:16Z</cp:lastPrinted>
  <dcterms:created xsi:type="dcterms:W3CDTF">2020-04-06T22:50:15Z</dcterms:created>
  <dcterms:modified xsi:type="dcterms:W3CDTF">2021-11-18T23:20:03Z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21087F34-E8A9-4791-BA0A-46BF5669FB29</vt:lpwstr>
  </property>
  <property fmtid="{D5CDD505-2E9C-101B-9397-08002B2CF9AE}" pid="3" name="ArticulatePath">
    <vt:lpwstr>https://toastmasterseo-my.sharepoint.com/personal/krynerson_toastmasters_org/Documents/Microsoft Teams Chat Files/2019DistrictLeaderTrainingSession2</vt:lpwstr>
  </property>
  <property fmtid="{D5CDD505-2E9C-101B-9397-08002B2CF9AE}" pid="4" name="ContentTypeId">
    <vt:lpwstr>0x010100CB954E34E4EDFD49BC6F6961AA98779E</vt:lpwstr>
  </property>
</Properties>
</file>