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5E_73D985F3.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1A5_F9F986AC.xml" ContentType="application/vnd.ms-powerpoint.comments+xml"/>
  <Override PartName="/ppt/notesSlides/notesSlide9.xml" ContentType="application/vnd.openxmlformats-officedocument.presentationml.notesSlide+xml"/>
  <Override PartName="/ppt/comments/modernComment_19B_1C78965.xml" ContentType="application/vnd.ms-powerpoint.comments+xml"/>
  <Override PartName="/ppt/notesSlides/notesSlide1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1" r:id="rId5"/>
  </p:sldMasterIdLst>
  <p:notesMasterIdLst>
    <p:notesMasterId r:id="rId16"/>
  </p:notesMasterIdLst>
  <p:sldIdLst>
    <p:sldId id="388" r:id="rId6"/>
    <p:sldId id="350" r:id="rId7"/>
    <p:sldId id="420" r:id="rId8"/>
    <p:sldId id="408" r:id="rId9"/>
    <p:sldId id="413" r:id="rId10"/>
    <p:sldId id="414" r:id="rId11"/>
    <p:sldId id="392" r:id="rId12"/>
    <p:sldId id="421" r:id="rId13"/>
    <p:sldId id="411" r:id="rId14"/>
    <p:sldId id="412"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BC57CD6-E154-1D0E-A0DC-6CF7470B5CA9}" name="Kristin Peterson" initials="KP" userId="S::kpeterson@toastmasters.org::69c97d59-9cd7-44f5-bcc5-3dbd3f24b5c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72432"/>
    <a:srgbClr val="F2DF74"/>
    <a:srgbClr val="0B5879"/>
    <a:srgbClr val="497593"/>
    <a:srgbClr val="7B98B2"/>
    <a:srgbClr val="B3C3D3"/>
    <a:srgbClr val="004165"/>
    <a:srgbClr val="FEEE9F"/>
    <a:srgbClr val="E5E5E5"/>
    <a:srgbClr val="F5F5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95"/>
    <p:restoredTop sz="87755"/>
  </p:normalViewPr>
  <p:slideViewPr>
    <p:cSldViewPr snapToGrid="0" snapToObjects="1">
      <p:cViewPr varScale="1">
        <p:scale>
          <a:sx n="111" d="100"/>
          <a:sy n="111" d="100"/>
        </p:scale>
        <p:origin x="224" y="208"/>
      </p:cViewPr>
      <p:guideLst/>
    </p:cSldViewPr>
  </p:slideViewPr>
  <p:outlineViewPr>
    <p:cViewPr>
      <p:scale>
        <a:sx n="75" d="100"/>
        <a:sy n="75" d="100"/>
      </p:scale>
      <p:origin x="0" y="-6712"/>
    </p:cViewPr>
  </p:outlineViewPr>
  <p:notesTextViewPr>
    <p:cViewPr>
      <p:scale>
        <a:sx n="1" d="1"/>
        <a:sy n="1" d="1"/>
      </p:scale>
      <p:origin x="0" y="0"/>
    </p:cViewPr>
  </p:notesTextViewPr>
  <p:notesViewPr>
    <p:cSldViewPr snapToGrid="0" snapToObjects="1">
      <p:cViewPr varScale="1">
        <p:scale>
          <a:sx n="145" d="100"/>
          <a:sy n="145" d="100"/>
        </p:scale>
        <p:origin x="4424"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8/10/relationships/authors" Targe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s>
</file>

<file path=ppt/comments/modernComment_15E_73D985F3.xml><?xml version="1.0" encoding="utf-8"?>
<p188:cmLst xmlns:a="http://schemas.openxmlformats.org/drawingml/2006/main" xmlns:r="http://schemas.openxmlformats.org/officeDocument/2006/relationships" xmlns:p188="http://schemas.microsoft.com/office/powerpoint/2018/8/main">
  <p188:cm id="{D19A49EF-DDD3-4111-885F-D7C6EA278AE7}" authorId="{BBC57CD6-E154-1D0E-A0DC-6CF7470B5CA9}" created="2025-09-04T14:54:13.146">
    <ac:txMkLst xmlns:ac="http://schemas.microsoft.com/office/drawing/2013/main/command">
      <pc:docMk xmlns:pc="http://schemas.microsoft.com/office/powerpoint/2013/main/command"/>
      <pc:sldMk xmlns:pc="http://schemas.microsoft.com/office/powerpoint/2013/main/command" cId="1943635443" sldId="350"/>
      <ac:spMk id="6" creationId="{00000000-0000-0000-0000-000000000000}"/>
      <ac:txMk cp="132">
        <ac:context len="313" hash="4283760178"/>
      </ac:txMk>
    </ac:txMkLst>
    <p188:pos x="5444440" y="1591578"/>
    <p188:txBody>
      <a:bodyPr/>
      <a:lstStyle/>
      <a:p>
        <a:r>
          <a:rPr lang="en-US"/>
          <a:t>approximately 270,000 members in more than 14,200 clubs in 148 countries</a:t>
        </a:r>
      </a:p>
    </p188:txBody>
  </p188:cm>
  <p188:cm id="{EFF97A3F-3EEF-4E5A-ABE4-E150AD4D4CE7}" authorId="{BBC57CD6-E154-1D0E-A0DC-6CF7470B5CA9}" created="2025-09-04T14:54:29.466">
    <pc:sldMkLst xmlns:pc="http://schemas.microsoft.com/office/powerpoint/2013/main/command">
      <pc:docMk/>
      <pc:sldMk cId="1943635443" sldId="350"/>
    </pc:sldMkLst>
    <p188:txBody>
      <a:bodyPr/>
      <a:lstStyle/>
      <a:p>
        <a:r>
          <a:rPr lang="en-US"/>
          <a:t>approximately 270,000 members in more than 14,200 clubs in 148 countries</a:t>
        </a:r>
      </a:p>
    </p188:txBody>
  </p188:cm>
  <p188:cm id="{F8736436-F847-4D52-9A67-CEEE050A5941}" authorId="{BBC57CD6-E154-1D0E-A0DC-6CF7470B5CA9}" created="2025-09-04T14:54:50.499">
    <pc:sldMkLst xmlns:pc="http://schemas.microsoft.com/office/powerpoint/2013/main/command">
      <pc:docMk/>
      <pc:sldMk cId="1943635443" sldId="350"/>
    </pc:sldMkLst>
    <p188:txBody>
      <a:bodyPr/>
      <a:lstStyle/>
      <a:p>
        <a:r>
          <a:rPr lang="en-US"/>
          <a:t>over</a:t>
        </a:r>
      </a:p>
    </p188:txBody>
  </p188:cm>
</p188:cmLst>
</file>

<file path=ppt/comments/modernComment_19B_1C78965.xml><?xml version="1.0" encoding="utf-8"?>
<p188:cmLst xmlns:a="http://schemas.openxmlformats.org/drawingml/2006/main" xmlns:r="http://schemas.openxmlformats.org/officeDocument/2006/relationships" xmlns:p188="http://schemas.microsoft.com/office/powerpoint/2018/8/main">
  <p188:cm id="{27ECFC3E-743F-44B4-9409-008F8A4C1C5F}" authorId="{BBC57CD6-E154-1D0E-A0DC-6CF7470B5CA9}" created="2025-09-04T14:55:28.667">
    <ac:txMkLst xmlns:ac="http://schemas.microsoft.com/office/drawing/2013/main/command">
      <pc:docMk xmlns:pc="http://schemas.microsoft.com/office/powerpoint/2013/main/command"/>
      <pc:sldMk xmlns:pc="http://schemas.microsoft.com/office/powerpoint/2013/main/command" cId="29854053" sldId="411"/>
      <ac:spMk id="3" creationId="{00000000-0000-0000-0000-000000000000}"/>
      <ac:txMk cp="245">
        <ac:context len="291" hash="3096203475"/>
      </ac:txMk>
    </ac:txMkLst>
    <p188:pos x="2032648" y="2707829"/>
    <p188:txBody>
      <a:bodyPr/>
      <a:lstStyle/>
      <a:p>
        <a:r>
          <a:rPr lang="en-US"/>
          <a:t>remove</a:t>
        </a:r>
      </a:p>
    </p188:txBody>
  </p188:cm>
</p188:cmLst>
</file>

<file path=ppt/comments/modernComment_1A5_F9F986AC.xml><?xml version="1.0" encoding="utf-8"?>
<p188:cmLst xmlns:a="http://schemas.openxmlformats.org/drawingml/2006/main" xmlns:r="http://schemas.openxmlformats.org/officeDocument/2006/relationships" xmlns:p188="http://schemas.microsoft.com/office/powerpoint/2018/8/main">
  <p188:cm id="{690E22A0-C0C7-434A-91D4-7EF0D8E60EF7}" authorId="{BBC57CD6-E154-1D0E-A0DC-6CF7470B5CA9}" created="2025-09-04T14:55:12.215">
    <ac:txMkLst xmlns:ac="http://schemas.microsoft.com/office/drawing/2013/main/command">
      <pc:docMk xmlns:pc="http://schemas.microsoft.com/office/powerpoint/2013/main/command"/>
      <pc:sldMk xmlns:pc="http://schemas.microsoft.com/office/powerpoint/2013/main/command" cId="4193879724" sldId="421"/>
      <ac:spMk id="4" creationId="{B91DB8AE-DD79-224F-8E2D-8B0ED98A13DB}"/>
      <ac:txMk cp="140">
        <ac:context len="219" hash="560380696"/>
      </ac:txMk>
    </ac:txMkLst>
    <p188:pos x="951099" y="2196552"/>
    <p188:txBody>
      <a:bodyPr/>
      <a:lstStyle/>
      <a:p>
        <a:r>
          <a:rPr lang="en-US"/>
          <a:t>5</a:t>
        </a:r>
      </a:p>
    </p188:txBody>
  </p188:cm>
  <p188:cm id="{56938BE8-B923-401B-A9AB-6F471A9356A5}" authorId="{BBC57CD6-E154-1D0E-A0DC-6CF7470B5CA9}" created="2025-09-04T14:58:35.947">
    <pc:sldMkLst xmlns:pc="http://schemas.microsoft.com/office/powerpoint/2013/main/command">
      <pc:docMk/>
      <pc:sldMk cId="4193879724" sldId="421"/>
    </pc:sldMkLst>
    <p188:txBody>
      <a:bodyPr/>
      <a:lstStyle/>
      <a:p>
        <a:r>
          <a:rPr lang="en-US"/>
          <a:t>5</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6ACEEB-96A6-BE4B-AD4A-D8B0035CB14C}" type="datetimeFigureOut">
              <a:rPr lang="en-US" smtClean="0"/>
              <a:t>9/10/25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847FC4-CAF1-6741-875A-C83F3721E6B6}" type="slidenum">
              <a:rPr lang="en-US" smtClean="0"/>
              <a:t>‹#›</a:t>
            </a:fld>
            <a:endParaRPr lang="en-US"/>
          </a:p>
        </p:txBody>
      </p:sp>
    </p:spTree>
    <p:extLst>
      <p:ext uri="{BB962C8B-B14F-4D97-AF65-F5344CB8AC3E}">
        <p14:creationId xmlns:p14="http://schemas.microsoft.com/office/powerpoint/2010/main" val="3660870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Today, I’d like to talk to you about how, with a little help from Toastmasters International, you can transform your public speaking and communications confidence and develop your leadership skills.</a:t>
            </a:r>
          </a:p>
        </p:txBody>
      </p:sp>
      <p:sp>
        <p:nvSpPr>
          <p:cNvPr id="4" name="Slide Number Placeholder 3"/>
          <p:cNvSpPr>
            <a:spLocks noGrp="1"/>
          </p:cNvSpPr>
          <p:nvPr>
            <p:ph type="sldNum" sz="quarter" idx="10"/>
          </p:nvPr>
        </p:nvSpPr>
        <p:spPr/>
        <p:txBody>
          <a:bodyPr/>
          <a:lstStyle/>
          <a:p>
            <a:fld id="{1C54B805-CDAB-3A40-8111-AB777D1FAB7A}" type="slidenum">
              <a:rPr lang="en-US" smtClean="0"/>
              <a:t>1</a:t>
            </a:fld>
            <a:endParaRPr lang="en-US"/>
          </a:p>
        </p:txBody>
      </p:sp>
    </p:spTree>
    <p:extLst>
      <p:ext uri="{BB962C8B-B14F-4D97-AF65-F5344CB8AC3E}">
        <p14:creationId xmlns:p14="http://schemas.microsoft.com/office/powerpoint/2010/main" val="10637713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Here’s what you need to do to start your club today. First, you need to identify 20 or more individuals to join your club. Next, secure a designated place to hold your club meetings – this can be a company's conference room, library, church, or whatever space you have available. Then, fill out and submit the Application to Organize, along with the charter fee. I will be here to guide you through the final steps. Again, if you have any questions along the way, feel free to call World Headquarters and ask for the New Clubs team or send them an email. Are you ready to get started?</a:t>
            </a:r>
          </a:p>
        </p:txBody>
      </p:sp>
      <p:sp>
        <p:nvSpPr>
          <p:cNvPr id="4" name="Slide Number Placeholder 3"/>
          <p:cNvSpPr>
            <a:spLocks noGrp="1"/>
          </p:cNvSpPr>
          <p:nvPr>
            <p:ph type="sldNum" sz="quarter" idx="10"/>
          </p:nvPr>
        </p:nvSpPr>
        <p:spPr/>
        <p:txBody>
          <a:bodyPr/>
          <a:lstStyle/>
          <a:p>
            <a:fld id="{1C54B805-CDAB-3A40-8111-AB777D1FAB7A}" type="slidenum">
              <a:rPr lang="en-US" smtClean="0"/>
              <a:t>10</a:t>
            </a:fld>
            <a:endParaRPr lang="en-US"/>
          </a:p>
        </p:txBody>
      </p:sp>
    </p:spTree>
    <p:extLst>
      <p:ext uri="{BB962C8B-B14F-4D97-AF65-F5344CB8AC3E}">
        <p14:creationId xmlns:p14="http://schemas.microsoft.com/office/powerpoint/2010/main" val="3505655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start by explaining what Toastmasters is. Toastmasters is a worldwide nonprofit educational organization that empowers people to become more effective communicators and leaders. We are a network of </a:t>
            </a:r>
            <a:r>
              <a:rPr lang="en-US" sz="1200" kern="1200" dirty="0">
                <a:solidFill>
                  <a:schemeClr val="tx1"/>
                </a:solidFill>
                <a:effectLst/>
                <a:latin typeface="+mn-lt"/>
                <a:ea typeface="+mn-ea"/>
                <a:cs typeface="+mn-cs"/>
              </a:rPr>
              <a:t>approximately 270,000 members in more than 14,200 clubs in 148 countries</a:t>
            </a:r>
            <a:r>
              <a:rPr lang="en-US" dirty="0"/>
              <a:t>. The organization has been around for nearly 100 years and has built a strong reputation for training individuals in public speaking, communication and leadership. Over the years, the organization has evolved to meet the needs of today’s professionals. Toastmasters International is the most effective provider </a:t>
            </a:r>
            <a:r>
              <a:rPr lang="en-US" sz="1200" dirty="0"/>
              <a:t>of dynamic, high-value, experiential communication and leadership skills development in the world.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p>
        </p:txBody>
      </p:sp>
      <p:sp>
        <p:nvSpPr>
          <p:cNvPr id="4" name="Slide Number Placeholder 3"/>
          <p:cNvSpPr>
            <a:spLocks noGrp="1"/>
          </p:cNvSpPr>
          <p:nvPr>
            <p:ph type="sldNum" sz="quarter" idx="10"/>
          </p:nvPr>
        </p:nvSpPr>
        <p:spPr/>
        <p:txBody>
          <a:bodyPr/>
          <a:lstStyle/>
          <a:p>
            <a:fld id="{1C54B805-CDAB-3A40-8111-AB777D1FAB7A}" type="slidenum">
              <a:rPr lang="en-US" smtClean="0"/>
              <a:t>2</a:t>
            </a:fld>
            <a:endParaRPr lang="en-US"/>
          </a:p>
        </p:txBody>
      </p:sp>
    </p:spTree>
    <p:extLst>
      <p:ext uri="{BB962C8B-B14F-4D97-AF65-F5344CB8AC3E}">
        <p14:creationId xmlns:p14="http://schemas.microsoft.com/office/powerpoint/2010/main" val="18655691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Every individual has the opportunity for unlimited personal growth. You can use the tools you receive in Toastmasters to broaden your horizons and enhance your skills, such as critical thinking, enhanced listening, and impromptu speaking. The Toastmasters club environment will  also help you learn how to take and implement feedback, leading to tremendous professional and personal growth. Along the way, you will receive support from fellow members and will be encouraged to develop positive mentoring relationships within the club.</a:t>
            </a:r>
          </a:p>
        </p:txBody>
      </p:sp>
      <p:sp>
        <p:nvSpPr>
          <p:cNvPr id="4" name="Slide Number Placeholder 3"/>
          <p:cNvSpPr>
            <a:spLocks noGrp="1"/>
          </p:cNvSpPr>
          <p:nvPr>
            <p:ph type="sldNum" sz="quarter" idx="10"/>
          </p:nvPr>
        </p:nvSpPr>
        <p:spPr/>
        <p:txBody>
          <a:bodyPr/>
          <a:lstStyle/>
          <a:p>
            <a:fld id="{1C54B805-CDAB-3A40-8111-AB777D1FAB7A}" type="slidenum">
              <a:rPr lang="en-US" smtClean="0"/>
              <a:t>3</a:t>
            </a:fld>
            <a:endParaRPr lang="en-US"/>
          </a:p>
        </p:txBody>
      </p:sp>
    </p:spTree>
    <p:extLst>
      <p:ext uri="{BB962C8B-B14F-4D97-AF65-F5344CB8AC3E}">
        <p14:creationId xmlns:p14="http://schemas.microsoft.com/office/powerpoint/2010/main" val="21296331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Clubs meet as often as you would like them to, with most meeting once a week. The club is a hands-on learning environment that provides members with opportunities to give both prepared and impromptu speeches. After their speeches, they will receive honest, encouraging and structured evaluations from their peers and will have the ability to implement the feedback in a later speech. Each meeting has volunteer leadership roles for members to fill, including the Toastmaster, Evaluator, Ah-Counter and Grammarian. This allows members to serve in a variety of leadership roles and pick up essential skills along the way. Plus, new members will have access to a mentor, who can advise them on an array of topics.</a:t>
            </a:r>
          </a:p>
        </p:txBody>
      </p:sp>
      <p:sp>
        <p:nvSpPr>
          <p:cNvPr id="4" name="Slide Number Placeholder 3"/>
          <p:cNvSpPr>
            <a:spLocks noGrp="1"/>
          </p:cNvSpPr>
          <p:nvPr>
            <p:ph type="sldNum" sz="quarter" idx="10"/>
          </p:nvPr>
        </p:nvSpPr>
        <p:spPr/>
        <p:txBody>
          <a:bodyPr/>
          <a:lstStyle/>
          <a:p>
            <a:fld id="{1C54B805-CDAB-3A40-8111-AB777D1FAB7A}" type="slidenum">
              <a:rPr lang="en-US" smtClean="0"/>
              <a:t>4</a:t>
            </a:fld>
            <a:endParaRPr lang="en-US"/>
          </a:p>
        </p:txBody>
      </p:sp>
    </p:spTree>
    <p:extLst>
      <p:ext uri="{BB962C8B-B14F-4D97-AF65-F5344CB8AC3E}">
        <p14:creationId xmlns:p14="http://schemas.microsoft.com/office/powerpoint/2010/main" val="13204128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Pathways learning experience is Toastmasters’ education program. Pathways focuses on five core competencies and six specialized learning paths. Each member receives one free path to start, and they are able to attempt multiple paths at the same time. Members are free to choose any path they want! All resources and projects are available online. Best of all, they can work at their own pace and learn valuable skills that will translate to their personal and professional lives. The combination of the Pathways learning experience with the supportive environment found in our clubs is what makes Toastmasters such a powerful tool.</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any of these alternative languages apply to their club, mention their availability. Pathways is available in Arabic, English, French, German, Japanese, Portuguese, Simplified Chinese, Spanish, and Traditional Chinese, with select paths available in Korean and Tamil.*</a:t>
            </a:r>
          </a:p>
        </p:txBody>
      </p:sp>
      <p:sp>
        <p:nvSpPr>
          <p:cNvPr id="4" name="Slide Number Placeholder 3"/>
          <p:cNvSpPr>
            <a:spLocks noGrp="1"/>
          </p:cNvSpPr>
          <p:nvPr>
            <p:ph type="sldNum" sz="quarter" idx="10"/>
          </p:nvPr>
        </p:nvSpPr>
        <p:spPr/>
        <p:txBody>
          <a:bodyPr/>
          <a:lstStyle/>
          <a:p>
            <a:fld id="{1C54B805-CDAB-3A40-8111-AB777D1FAB7A}" type="slidenum">
              <a:rPr lang="en-US" smtClean="0"/>
              <a:t>5</a:t>
            </a:fld>
            <a:endParaRPr lang="en-US"/>
          </a:p>
        </p:txBody>
      </p:sp>
    </p:spTree>
    <p:extLst>
      <p:ext uri="{BB962C8B-B14F-4D97-AF65-F5344CB8AC3E}">
        <p14:creationId xmlns:p14="http://schemas.microsoft.com/office/powerpoint/2010/main" val="37078479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Here, you can see a little bit about how Pathways works. Everything is centered around the club meetings. Members can go home and spend time in Pathways, choose their path, and see what their current assignment is. Within each path, there are five levels. Members will start by Mastering Fundamentals, then Learning Your Style, Increasing Knowledge, Building Skills, and finally, Demonstrating Expertise. This method allows members to build skills at their own pace. </a:t>
            </a:r>
          </a:p>
        </p:txBody>
      </p:sp>
      <p:sp>
        <p:nvSpPr>
          <p:cNvPr id="4" name="Slide Number Placeholder 3"/>
          <p:cNvSpPr>
            <a:spLocks noGrp="1"/>
          </p:cNvSpPr>
          <p:nvPr>
            <p:ph type="sldNum" sz="quarter" idx="10"/>
          </p:nvPr>
        </p:nvSpPr>
        <p:spPr/>
        <p:txBody>
          <a:bodyPr/>
          <a:lstStyle/>
          <a:p>
            <a:fld id="{1C54B805-CDAB-3A40-8111-AB777D1FAB7A}" type="slidenum">
              <a:rPr lang="en-US" smtClean="0"/>
              <a:t>6</a:t>
            </a:fld>
            <a:endParaRPr lang="en-US"/>
          </a:p>
        </p:txBody>
      </p:sp>
    </p:spTree>
    <p:extLst>
      <p:ext uri="{BB962C8B-B14F-4D97-AF65-F5344CB8AC3E}">
        <p14:creationId xmlns:p14="http://schemas.microsoft.com/office/powerpoint/2010/main" val="9437092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Pathways includes over 300 competencies that members can learn across all paths. Here, we see some of the core competencies included in each path. Every path includes the opportunity to build confidence, which is one of Toastmasters core competencies. It's unique because it can be taught, but is a skill all members have the opportunity to build. Confidence is unique because it cannot be taught, but is gained in every path. In each path, members learn multiple competencies. For example, if they wanted to work on their Public Speaking, Interpersonal Communication, and Strategic Leadership, the Dynamic Leadership path is right for them. Or, if they wanted to learn about Persuasive Influence, the core competencies they would learn are Public Speaking, Strategic Leadership, and Interpersonal Communication. In all of these paths, there are over 300 competencies members can learn. </a:t>
            </a:r>
          </a:p>
        </p:txBody>
      </p:sp>
      <p:sp>
        <p:nvSpPr>
          <p:cNvPr id="4" name="Slide Number Placeholder 3"/>
          <p:cNvSpPr>
            <a:spLocks noGrp="1"/>
          </p:cNvSpPr>
          <p:nvPr>
            <p:ph type="sldNum" sz="quarter" idx="10"/>
          </p:nvPr>
        </p:nvSpPr>
        <p:spPr/>
        <p:txBody>
          <a:bodyPr/>
          <a:lstStyle/>
          <a:p>
            <a:fld id="{1C54B805-CDAB-3A40-8111-AB777D1FAB7A}" type="slidenum">
              <a:rPr lang="en-US" smtClean="0"/>
              <a:t>7</a:t>
            </a:fld>
            <a:endParaRPr lang="en-US"/>
          </a:p>
        </p:txBody>
      </p:sp>
    </p:spTree>
    <p:extLst>
      <p:ext uri="{BB962C8B-B14F-4D97-AF65-F5344CB8AC3E}">
        <p14:creationId xmlns:p14="http://schemas.microsoft.com/office/powerpoint/2010/main" val="31741908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Toastmasters clubs are inexpensive to set up, and unlike other programs, the learning never stops. It offers the most cost-effective way to learn. And you can hold your club meetings at a local location, virtually, or both. It costs $125 USD to charter a new club. A new club requires 20 members to start and there is a $25 USD per person fee for all new members. After that, six months of a Toastmasters membership only costs $60 USD per member. </a:t>
            </a:r>
          </a:p>
        </p:txBody>
      </p:sp>
      <p:sp>
        <p:nvSpPr>
          <p:cNvPr id="4" name="Slide Number Placeholder 3"/>
          <p:cNvSpPr>
            <a:spLocks noGrp="1"/>
          </p:cNvSpPr>
          <p:nvPr>
            <p:ph type="sldNum" sz="quarter" idx="10"/>
          </p:nvPr>
        </p:nvSpPr>
        <p:spPr/>
        <p:txBody>
          <a:bodyPr/>
          <a:lstStyle/>
          <a:p>
            <a:fld id="{1C54B805-CDAB-3A40-8111-AB777D1FAB7A}" type="slidenum">
              <a:rPr lang="en-US" smtClean="0"/>
              <a:t>8</a:t>
            </a:fld>
            <a:endParaRPr lang="en-US"/>
          </a:p>
        </p:txBody>
      </p:sp>
    </p:spTree>
    <p:extLst>
      <p:ext uri="{BB962C8B-B14F-4D97-AF65-F5344CB8AC3E}">
        <p14:creationId xmlns:p14="http://schemas.microsoft.com/office/powerpoint/2010/main" val="25661527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You’ll never be at it alone. Each new club is also assigned a club mentor to help out in any way possible for the first six months. They will lead the first few meetings and help ensure your new club gets off to a great start. You’ll receive the step-by-step guide titled How to Build A Toastmasters Club. When you form your new club, you will receive a charter kit, filled with essential materials, including guides and handbooks, marketing material to recruit more members and materials you’ll need to smoothly run your club’s meetings. District conferences are held annually, so your members can meet fellow Toastmasters in your area. There’s also a dedicated Member Services support staff that will always be there to answer your questions. And don’t forget to visit the Toastmasters website for more tools and resources.</a:t>
            </a:r>
          </a:p>
        </p:txBody>
      </p:sp>
      <p:sp>
        <p:nvSpPr>
          <p:cNvPr id="4" name="Slide Number Placeholder 3"/>
          <p:cNvSpPr>
            <a:spLocks noGrp="1"/>
          </p:cNvSpPr>
          <p:nvPr>
            <p:ph type="sldNum" sz="quarter" idx="10"/>
          </p:nvPr>
        </p:nvSpPr>
        <p:spPr/>
        <p:txBody>
          <a:bodyPr/>
          <a:lstStyle/>
          <a:p>
            <a:fld id="{1C54B805-CDAB-3A40-8111-AB777D1FAB7A}" type="slidenum">
              <a:rPr lang="en-US" smtClean="0"/>
              <a:t>9</a:t>
            </a:fld>
            <a:endParaRPr lang="en-US"/>
          </a:p>
        </p:txBody>
      </p:sp>
    </p:spTree>
    <p:extLst>
      <p:ext uri="{BB962C8B-B14F-4D97-AF65-F5344CB8AC3E}">
        <p14:creationId xmlns:p14="http://schemas.microsoft.com/office/powerpoint/2010/main" val="36382135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4E2BD-0C58-E64B-AB95-36840E71CE6C}"/>
              </a:ext>
            </a:extLst>
          </p:cNvPr>
          <p:cNvSpPr>
            <a:spLocks noGrp="1"/>
          </p:cNvSpPr>
          <p:nvPr>
            <p:ph type="ctrTitle"/>
          </p:nvPr>
        </p:nvSpPr>
        <p:spPr>
          <a:xfrm>
            <a:off x="1524000" y="3200400"/>
            <a:ext cx="9144000" cy="731520"/>
          </a:xfrm>
          <a:prstGeom prst="rect">
            <a:avLst/>
          </a:prstGeom>
        </p:spPr>
        <p:txBody>
          <a:bodyPr anchor="ctr">
            <a:normAutofit/>
          </a:bodyPr>
          <a:lstStyle>
            <a:lvl1pPr algn="ctr">
              <a:defRPr sz="45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6E65A1A-B737-B943-8F8E-C68DC1ACD7AA}"/>
              </a:ext>
            </a:extLst>
          </p:cNvPr>
          <p:cNvSpPr>
            <a:spLocks noGrp="1"/>
          </p:cNvSpPr>
          <p:nvPr>
            <p:ph type="subTitle" idx="1"/>
          </p:nvPr>
        </p:nvSpPr>
        <p:spPr>
          <a:xfrm>
            <a:off x="1524000" y="4195570"/>
            <a:ext cx="9144000" cy="914400"/>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19" name="Straight Connector 18">
            <a:extLst>
              <a:ext uri="{FF2B5EF4-FFF2-40B4-BE49-F238E27FC236}">
                <a16:creationId xmlns:a16="http://schemas.microsoft.com/office/drawing/2014/main" id="{0D89A3AF-4EDC-4043-804E-E87D504FBF6B}"/>
              </a:ext>
            </a:extLst>
          </p:cNvPr>
          <p:cNvCxnSpPr/>
          <p:nvPr userDrawn="1"/>
        </p:nvCxnSpPr>
        <p:spPr>
          <a:xfrm>
            <a:off x="1422400" y="2743200"/>
            <a:ext cx="9347200" cy="0"/>
          </a:xfrm>
          <a:prstGeom prst="line">
            <a:avLst/>
          </a:prstGeom>
          <a:ln>
            <a:solidFill>
              <a:srgbClr val="004165"/>
            </a:solidFill>
          </a:ln>
        </p:spPr>
        <p:style>
          <a:lnRef idx="1">
            <a:schemeClr val="accent1"/>
          </a:lnRef>
          <a:fillRef idx="0">
            <a:schemeClr val="accent1"/>
          </a:fillRef>
          <a:effectRef idx="0">
            <a:schemeClr val="accent1"/>
          </a:effectRef>
          <a:fontRef idx="minor">
            <a:schemeClr val="tx1"/>
          </a:fontRef>
        </p:style>
      </p:cxnSp>
      <p:pic>
        <p:nvPicPr>
          <p:cNvPr id="23" name="Picture 22" descr="Toastmasters International">
            <a:extLst>
              <a:ext uri="{FF2B5EF4-FFF2-40B4-BE49-F238E27FC236}">
                <a16:creationId xmlns:a16="http://schemas.microsoft.com/office/drawing/2014/main" id="{81373B61-26E6-9E41-B3D7-2240926DC383}"/>
              </a:ext>
            </a:extLst>
          </p:cNvPr>
          <p:cNvPicPr>
            <a:picLocks noChangeAspect="1"/>
          </p:cNvPicPr>
          <p:nvPr userDrawn="1"/>
        </p:nvPicPr>
        <p:blipFill>
          <a:blip r:embed="rId2"/>
          <a:stretch>
            <a:fillRect/>
          </a:stretch>
        </p:blipFill>
        <p:spPr>
          <a:xfrm>
            <a:off x="4704715" y="1830810"/>
            <a:ext cx="2782570" cy="430804"/>
          </a:xfrm>
          <a:prstGeom prst="rect">
            <a:avLst/>
          </a:prstGeom>
        </p:spPr>
      </p:pic>
    </p:spTree>
    <p:extLst>
      <p:ext uri="{BB962C8B-B14F-4D97-AF65-F5344CB8AC3E}">
        <p14:creationId xmlns:p14="http://schemas.microsoft.com/office/powerpoint/2010/main" val="1287038089"/>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Text Left_Content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AD8F0-BA9C-2D49-BEF0-F0A72CC2C305}"/>
              </a:ext>
            </a:extLst>
          </p:cNvPr>
          <p:cNvSpPr>
            <a:spLocks noGrp="1"/>
          </p:cNvSpPr>
          <p:nvPr>
            <p:ph type="title"/>
          </p:nvPr>
        </p:nvSpPr>
        <p:spPr>
          <a:xfrm>
            <a:off x="277934" y="295773"/>
            <a:ext cx="5498276" cy="649224"/>
          </a:xfrm>
          <a:prstGeom prst="rect">
            <a:avLst/>
          </a:prstGeom>
        </p:spPr>
        <p:txBody>
          <a:bodyPr anchor="ctr">
            <a:normAutofit/>
          </a:bodyPr>
          <a:lstStyle>
            <a:lvl1pPr>
              <a:defRPr sz="3600">
                <a:solidFill>
                  <a:schemeClr val="tx1"/>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AB2026E2-9833-424F-8180-005EEF86E250}"/>
              </a:ext>
            </a:extLst>
          </p:cNvPr>
          <p:cNvSpPr>
            <a:spLocks noGrp="1"/>
          </p:cNvSpPr>
          <p:nvPr>
            <p:ph type="body" sz="half" idx="2"/>
          </p:nvPr>
        </p:nvSpPr>
        <p:spPr>
          <a:xfrm>
            <a:off x="277934" y="1535080"/>
            <a:ext cx="5498276" cy="4332319"/>
          </a:xfrm>
          <a:prstGeom prst="rect">
            <a:avLst/>
          </a:prstGeom>
        </p:spPr>
        <p:txBody>
          <a:bodyPr>
            <a:normAutofit/>
          </a:bodyPr>
          <a:lstStyle>
            <a:lvl1pPr marL="0" indent="0">
              <a:buNone/>
              <a:defRPr sz="2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7">
            <a:extLst>
              <a:ext uri="{FF2B5EF4-FFF2-40B4-BE49-F238E27FC236}">
                <a16:creationId xmlns:a16="http://schemas.microsoft.com/office/drawing/2014/main" id="{DBD07C98-DEB2-9043-B3B7-E156746DEEA1}"/>
              </a:ext>
            </a:extLst>
          </p:cNvPr>
          <p:cNvSpPr>
            <a:spLocks noGrp="1"/>
          </p:cNvSpPr>
          <p:nvPr>
            <p:ph type="sldNum" sz="quarter" idx="10"/>
          </p:nvPr>
        </p:nvSpPr>
        <p:spPr/>
        <p:txBody>
          <a:bodyPr/>
          <a:lstStyle/>
          <a:p>
            <a:fld id="{B15CCACC-6213-F14B-B40D-407BFF938B14}" type="slidenum">
              <a:rPr lang="en-US" smtClean="0"/>
              <a:t>‹#›</a:t>
            </a:fld>
            <a:endParaRPr lang="en-US"/>
          </a:p>
        </p:txBody>
      </p:sp>
      <p:sp>
        <p:nvSpPr>
          <p:cNvPr id="5" name="Picture Placeholder 4">
            <a:extLst>
              <a:ext uri="{FF2B5EF4-FFF2-40B4-BE49-F238E27FC236}">
                <a16:creationId xmlns:a16="http://schemas.microsoft.com/office/drawing/2014/main" id="{30403F9B-2509-B349-8F7B-B7A269B84DED}"/>
              </a:ext>
            </a:extLst>
          </p:cNvPr>
          <p:cNvSpPr>
            <a:spLocks noGrp="1"/>
          </p:cNvSpPr>
          <p:nvPr>
            <p:ph type="pic" sz="quarter" idx="11" hasCustomPrompt="1"/>
          </p:nvPr>
        </p:nvSpPr>
        <p:spPr>
          <a:xfrm>
            <a:off x="6096000" y="0"/>
            <a:ext cx="6099048" cy="6217920"/>
          </a:xfrm>
        </p:spPr>
        <p:txBody>
          <a:bodyPr anchor="ctr"/>
          <a:lstStyle>
            <a:lvl1pPr marL="0" indent="0" algn="ctr">
              <a:buNone/>
              <a:defRPr>
                <a:solidFill>
                  <a:schemeClr val="tx1"/>
                </a:solidFill>
              </a:defRPr>
            </a:lvl1pPr>
          </a:lstStyle>
          <a:p>
            <a:r>
              <a:rPr lang="en-US" dirty="0"/>
              <a:t>Click to Add Photo</a:t>
            </a:r>
          </a:p>
        </p:txBody>
      </p:sp>
    </p:spTree>
    <p:extLst>
      <p:ext uri="{BB962C8B-B14F-4D97-AF65-F5344CB8AC3E}">
        <p14:creationId xmlns:p14="http://schemas.microsoft.com/office/powerpoint/2010/main" val="2494206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Text Left_Content Right_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0CBC6FF-D0F0-194A-9730-69A23927DE9B}"/>
              </a:ext>
            </a:extLst>
          </p:cNvPr>
          <p:cNvSpPr/>
          <p:nvPr userDrawn="1"/>
        </p:nvSpPr>
        <p:spPr>
          <a:xfrm>
            <a:off x="6096000" y="0"/>
            <a:ext cx="6096000" cy="62087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9AD8F0-BA9C-2D49-BEF0-F0A72CC2C305}"/>
              </a:ext>
            </a:extLst>
          </p:cNvPr>
          <p:cNvSpPr>
            <a:spLocks noGrp="1"/>
          </p:cNvSpPr>
          <p:nvPr>
            <p:ph type="title"/>
          </p:nvPr>
        </p:nvSpPr>
        <p:spPr>
          <a:xfrm>
            <a:off x="277934" y="295773"/>
            <a:ext cx="5498276" cy="649224"/>
          </a:xfrm>
          <a:prstGeom prst="rect">
            <a:avLst/>
          </a:prstGeom>
        </p:spPr>
        <p:txBody>
          <a:bodyPr anchor="ctr">
            <a:normAutofit/>
          </a:bodyPr>
          <a:lstStyle>
            <a:lvl1pPr>
              <a:defRPr sz="3600">
                <a:solidFill>
                  <a:schemeClr val="tx1"/>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AB2026E2-9833-424F-8180-005EEF86E250}"/>
              </a:ext>
            </a:extLst>
          </p:cNvPr>
          <p:cNvSpPr>
            <a:spLocks noGrp="1"/>
          </p:cNvSpPr>
          <p:nvPr>
            <p:ph type="body" sz="half" idx="2"/>
          </p:nvPr>
        </p:nvSpPr>
        <p:spPr>
          <a:xfrm>
            <a:off x="277934" y="1535080"/>
            <a:ext cx="5498276" cy="4332320"/>
          </a:xfrm>
          <a:prstGeom prst="rect">
            <a:avLst/>
          </a:prstGeom>
        </p:spPr>
        <p:txBody>
          <a:bodyPr>
            <a:normAutofit/>
          </a:bodyPr>
          <a:lstStyle>
            <a:lvl1pPr marL="0" indent="0">
              <a:buNone/>
              <a:defRPr sz="2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7">
            <a:extLst>
              <a:ext uri="{FF2B5EF4-FFF2-40B4-BE49-F238E27FC236}">
                <a16:creationId xmlns:a16="http://schemas.microsoft.com/office/drawing/2014/main" id="{DBD07C98-DEB2-9043-B3B7-E156746DEEA1}"/>
              </a:ext>
            </a:extLst>
          </p:cNvPr>
          <p:cNvSpPr>
            <a:spLocks noGrp="1"/>
          </p:cNvSpPr>
          <p:nvPr>
            <p:ph type="sldNum" sz="quarter" idx="10"/>
          </p:nvPr>
        </p:nvSpPr>
        <p:spPr/>
        <p:txBody>
          <a:bodyPr/>
          <a:lstStyle/>
          <a:p>
            <a:fld id="{B15CCACC-6213-F14B-B40D-407BFF938B14}" type="slidenum">
              <a:rPr lang="en-US" smtClean="0"/>
              <a:t>‹#›</a:t>
            </a:fld>
            <a:endParaRPr lang="en-US"/>
          </a:p>
        </p:txBody>
      </p:sp>
      <p:sp>
        <p:nvSpPr>
          <p:cNvPr id="7" name="Picture Placeholder 4">
            <a:extLst>
              <a:ext uri="{FF2B5EF4-FFF2-40B4-BE49-F238E27FC236}">
                <a16:creationId xmlns:a16="http://schemas.microsoft.com/office/drawing/2014/main" id="{1A32ABD0-551C-8047-9A8B-46EC083AD1DA}"/>
              </a:ext>
            </a:extLst>
          </p:cNvPr>
          <p:cNvSpPr>
            <a:spLocks noGrp="1"/>
          </p:cNvSpPr>
          <p:nvPr>
            <p:ph type="pic" sz="quarter" idx="11" hasCustomPrompt="1"/>
          </p:nvPr>
        </p:nvSpPr>
        <p:spPr>
          <a:xfrm>
            <a:off x="6096000" y="0"/>
            <a:ext cx="6099048" cy="6217920"/>
          </a:xfrm>
        </p:spPr>
        <p:txBody>
          <a:bodyPr anchor="ctr"/>
          <a:lstStyle>
            <a:lvl1pPr marL="0" indent="0" algn="ctr">
              <a:buNone/>
              <a:defRPr>
                <a:solidFill>
                  <a:schemeClr val="tx1"/>
                </a:solidFill>
              </a:defRPr>
            </a:lvl1pPr>
          </a:lstStyle>
          <a:p>
            <a:r>
              <a:rPr lang="en-US" dirty="0"/>
              <a:t>Click to Add Photo</a:t>
            </a:r>
          </a:p>
        </p:txBody>
      </p:sp>
    </p:spTree>
    <p:extLst>
      <p:ext uri="{BB962C8B-B14F-4D97-AF65-F5344CB8AC3E}">
        <p14:creationId xmlns:p14="http://schemas.microsoft.com/office/powerpoint/2010/main" val="31757836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Text Left_Text Righ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0CBC6FF-D0F0-194A-9730-69A23927DE9B}"/>
              </a:ext>
            </a:extLst>
          </p:cNvPr>
          <p:cNvSpPr/>
          <p:nvPr userDrawn="1"/>
        </p:nvSpPr>
        <p:spPr>
          <a:xfrm>
            <a:off x="6096000" y="0"/>
            <a:ext cx="6096000" cy="62087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9AD8F0-BA9C-2D49-BEF0-F0A72CC2C305}"/>
              </a:ext>
            </a:extLst>
          </p:cNvPr>
          <p:cNvSpPr>
            <a:spLocks noGrp="1"/>
          </p:cNvSpPr>
          <p:nvPr>
            <p:ph type="title"/>
          </p:nvPr>
        </p:nvSpPr>
        <p:spPr>
          <a:xfrm>
            <a:off x="277934" y="295773"/>
            <a:ext cx="5495544" cy="649224"/>
          </a:xfrm>
          <a:prstGeom prst="rect">
            <a:avLst/>
          </a:prstGeom>
        </p:spPr>
        <p:txBody>
          <a:bodyPr anchor="ctr">
            <a:normAutofit/>
          </a:bodyPr>
          <a:lstStyle>
            <a:lvl1pPr>
              <a:defRPr sz="3600">
                <a:solidFill>
                  <a:schemeClr val="tx1"/>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AB2026E2-9833-424F-8180-005EEF86E250}"/>
              </a:ext>
            </a:extLst>
          </p:cNvPr>
          <p:cNvSpPr>
            <a:spLocks noGrp="1"/>
          </p:cNvSpPr>
          <p:nvPr>
            <p:ph type="body" sz="half" idx="2"/>
          </p:nvPr>
        </p:nvSpPr>
        <p:spPr>
          <a:xfrm>
            <a:off x="277934" y="1535080"/>
            <a:ext cx="5498276" cy="4332320"/>
          </a:xfrm>
          <a:prstGeom prst="rect">
            <a:avLst/>
          </a:prstGeom>
        </p:spPr>
        <p:txBody>
          <a:bodyPr>
            <a:normAutofit/>
          </a:bodyPr>
          <a:lstStyle>
            <a:lvl1pPr marL="0" indent="0">
              <a:buNone/>
              <a:defRPr sz="2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7">
            <a:extLst>
              <a:ext uri="{FF2B5EF4-FFF2-40B4-BE49-F238E27FC236}">
                <a16:creationId xmlns:a16="http://schemas.microsoft.com/office/drawing/2014/main" id="{DBD07C98-DEB2-9043-B3B7-E156746DEEA1}"/>
              </a:ext>
            </a:extLst>
          </p:cNvPr>
          <p:cNvSpPr>
            <a:spLocks noGrp="1"/>
          </p:cNvSpPr>
          <p:nvPr>
            <p:ph type="sldNum" sz="quarter" idx="10"/>
          </p:nvPr>
        </p:nvSpPr>
        <p:spPr/>
        <p:txBody>
          <a:bodyPr/>
          <a:lstStyle/>
          <a:p>
            <a:fld id="{B15CCACC-6213-F14B-B40D-407BFF938B14}" type="slidenum">
              <a:rPr lang="en-US" smtClean="0"/>
              <a:t>‹#›</a:t>
            </a:fld>
            <a:endParaRPr lang="en-US"/>
          </a:p>
        </p:txBody>
      </p:sp>
      <p:sp>
        <p:nvSpPr>
          <p:cNvPr id="5" name="Text Placeholder 4">
            <a:extLst>
              <a:ext uri="{FF2B5EF4-FFF2-40B4-BE49-F238E27FC236}">
                <a16:creationId xmlns:a16="http://schemas.microsoft.com/office/drawing/2014/main" id="{7536AC97-D6BB-CF45-B568-D12F1D2C17B8}"/>
              </a:ext>
            </a:extLst>
          </p:cNvPr>
          <p:cNvSpPr>
            <a:spLocks noGrp="1"/>
          </p:cNvSpPr>
          <p:nvPr>
            <p:ph type="body" sz="quarter" idx="12"/>
          </p:nvPr>
        </p:nvSpPr>
        <p:spPr>
          <a:xfrm>
            <a:off x="6429756" y="419100"/>
            <a:ext cx="5495544" cy="5448300"/>
          </a:xfrm>
        </p:spPr>
        <p:txBody>
          <a:bodyPr anchor="ct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716421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and Text Left Multiple_Content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AD8F0-BA9C-2D49-BEF0-F0A72CC2C305}"/>
              </a:ext>
            </a:extLst>
          </p:cNvPr>
          <p:cNvSpPr>
            <a:spLocks noGrp="1"/>
          </p:cNvSpPr>
          <p:nvPr>
            <p:ph type="title" hasCustomPrompt="1"/>
          </p:nvPr>
        </p:nvSpPr>
        <p:spPr>
          <a:xfrm>
            <a:off x="277934" y="295773"/>
            <a:ext cx="5498276" cy="1143000"/>
          </a:xfrm>
          <a:prstGeom prst="rect">
            <a:avLst/>
          </a:prstGeom>
        </p:spPr>
        <p:txBody>
          <a:bodyPr anchor="ctr">
            <a:normAutofit/>
          </a:bodyPr>
          <a:lstStyle>
            <a:lvl1pPr>
              <a:defRPr sz="3600">
                <a:solidFill>
                  <a:schemeClr val="tx1"/>
                </a:solidFill>
              </a:defRPr>
            </a:lvl1pPr>
          </a:lstStyle>
          <a:p>
            <a:r>
              <a:rPr lang="en-US" dirty="0"/>
              <a:t>Click to edit Master title multiple lines</a:t>
            </a:r>
          </a:p>
        </p:txBody>
      </p:sp>
      <p:sp>
        <p:nvSpPr>
          <p:cNvPr id="4" name="Text Placeholder 3">
            <a:extLst>
              <a:ext uri="{FF2B5EF4-FFF2-40B4-BE49-F238E27FC236}">
                <a16:creationId xmlns:a16="http://schemas.microsoft.com/office/drawing/2014/main" id="{AB2026E2-9833-424F-8180-005EEF86E250}"/>
              </a:ext>
            </a:extLst>
          </p:cNvPr>
          <p:cNvSpPr>
            <a:spLocks noGrp="1"/>
          </p:cNvSpPr>
          <p:nvPr>
            <p:ph type="body" sz="half" idx="2"/>
          </p:nvPr>
        </p:nvSpPr>
        <p:spPr>
          <a:xfrm>
            <a:off x="277934" y="2019065"/>
            <a:ext cx="5498276" cy="3848335"/>
          </a:xfrm>
          <a:prstGeom prst="rect">
            <a:avLst/>
          </a:prstGeo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Rectangle 9">
            <a:extLst>
              <a:ext uri="{FF2B5EF4-FFF2-40B4-BE49-F238E27FC236}">
                <a16:creationId xmlns:a16="http://schemas.microsoft.com/office/drawing/2014/main" id="{3A3057B3-0FA6-1247-A5B1-98999B22F4C8}"/>
              </a:ext>
            </a:extLst>
          </p:cNvPr>
          <p:cNvSpPr/>
          <p:nvPr userDrawn="1"/>
        </p:nvSpPr>
        <p:spPr>
          <a:xfrm>
            <a:off x="0" y="6212926"/>
            <a:ext cx="12192000" cy="645074"/>
          </a:xfrm>
          <a:prstGeom prst="rect">
            <a:avLst/>
          </a:prstGeom>
          <a:solidFill>
            <a:srgbClr val="004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25D6B0BF-536F-B648-9FED-043275D46675}"/>
              </a:ext>
            </a:extLst>
          </p:cNvPr>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313559" y="6316627"/>
            <a:ext cx="1773873" cy="404848"/>
          </a:xfrm>
          <a:prstGeom prst="rect">
            <a:avLst/>
          </a:prstGeom>
        </p:spPr>
      </p:pic>
      <p:cxnSp>
        <p:nvCxnSpPr>
          <p:cNvPr id="14" name="Straight Connector 13">
            <a:extLst>
              <a:ext uri="{FF2B5EF4-FFF2-40B4-BE49-F238E27FC236}">
                <a16:creationId xmlns:a16="http://schemas.microsoft.com/office/drawing/2014/main" id="{8AD59A93-E94D-0445-9D55-67EBAACB4771}"/>
              </a:ext>
            </a:extLst>
          </p:cNvPr>
          <p:cNvCxnSpPr/>
          <p:nvPr userDrawn="1"/>
        </p:nvCxnSpPr>
        <p:spPr>
          <a:xfrm>
            <a:off x="406400" y="1476768"/>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sp>
        <p:nvSpPr>
          <p:cNvPr id="9" name="Picture Placeholder 4">
            <a:extLst>
              <a:ext uri="{FF2B5EF4-FFF2-40B4-BE49-F238E27FC236}">
                <a16:creationId xmlns:a16="http://schemas.microsoft.com/office/drawing/2014/main" id="{8DCE7488-AC56-214B-8402-0373CFC92E4D}"/>
              </a:ext>
            </a:extLst>
          </p:cNvPr>
          <p:cNvSpPr>
            <a:spLocks noGrp="1"/>
          </p:cNvSpPr>
          <p:nvPr>
            <p:ph type="pic" sz="quarter" idx="11" hasCustomPrompt="1"/>
          </p:nvPr>
        </p:nvSpPr>
        <p:spPr>
          <a:xfrm>
            <a:off x="6096000" y="0"/>
            <a:ext cx="6099048" cy="6217920"/>
          </a:xfrm>
        </p:spPr>
        <p:txBody>
          <a:bodyPr anchor="ctr"/>
          <a:lstStyle>
            <a:lvl1pPr marL="0" indent="0" algn="ctr">
              <a:buNone/>
              <a:defRPr>
                <a:solidFill>
                  <a:schemeClr val="tx1"/>
                </a:solidFill>
              </a:defRPr>
            </a:lvl1pPr>
          </a:lstStyle>
          <a:p>
            <a:r>
              <a:rPr lang="en-US" dirty="0"/>
              <a:t>Click to Add Photo</a:t>
            </a:r>
          </a:p>
        </p:txBody>
      </p:sp>
      <p:sp>
        <p:nvSpPr>
          <p:cNvPr id="13" name="Slide Number Placeholder 14">
            <a:extLst>
              <a:ext uri="{FF2B5EF4-FFF2-40B4-BE49-F238E27FC236}">
                <a16:creationId xmlns:a16="http://schemas.microsoft.com/office/drawing/2014/main" id="{852E0A00-B946-634D-9F60-5900F68092A7}"/>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800" b="1">
                <a:solidFill>
                  <a:schemeClr val="bg1"/>
                </a:solidFill>
              </a:defRPr>
            </a:lvl1pPr>
          </a:lstStyle>
          <a:p>
            <a:fld id="{B15CCACC-6213-F14B-B40D-407BFF938B14}" type="slidenum">
              <a:rPr lang="en-US" smtClean="0"/>
              <a:pPr/>
              <a:t>‹#›</a:t>
            </a:fld>
            <a:endParaRPr lang="en-US" dirty="0"/>
          </a:p>
        </p:txBody>
      </p:sp>
    </p:spTree>
    <p:extLst>
      <p:ext uri="{BB962C8B-B14F-4D97-AF65-F5344CB8AC3E}">
        <p14:creationId xmlns:p14="http://schemas.microsoft.com/office/powerpoint/2010/main" val="18550125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and Text Left Multiple_Content Right_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B99C37B-CADC-224E-AFF4-6F5D325F9CED}"/>
              </a:ext>
            </a:extLst>
          </p:cNvPr>
          <p:cNvSpPr/>
          <p:nvPr userDrawn="1"/>
        </p:nvSpPr>
        <p:spPr>
          <a:xfrm>
            <a:off x="6096000" y="0"/>
            <a:ext cx="6096000" cy="62087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9AD8F0-BA9C-2D49-BEF0-F0A72CC2C305}"/>
              </a:ext>
            </a:extLst>
          </p:cNvPr>
          <p:cNvSpPr>
            <a:spLocks noGrp="1"/>
          </p:cNvSpPr>
          <p:nvPr>
            <p:ph type="title" hasCustomPrompt="1"/>
          </p:nvPr>
        </p:nvSpPr>
        <p:spPr>
          <a:xfrm>
            <a:off x="277934" y="295773"/>
            <a:ext cx="5498276" cy="1143000"/>
          </a:xfrm>
          <a:prstGeom prst="rect">
            <a:avLst/>
          </a:prstGeom>
        </p:spPr>
        <p:txBody>
          <a:bodyPr anchor="ctr">
            <a:normAutofit/>
          </a:bodyPr>
          <a:lstStyle>
            <a:lvl1pPr>
              <a:defRPr sz="3600">
                <a:solidFill>
                  <a:schemeClr val="tx1"/>
                </a:solidFill>
              </a:defRPr>
            </a:lvl1pPr>
          </a:lstStyle>
          <a:p>
            <a:r>
              <a:rPr lang="en-US" dirty="0"/>
              <a:t>Click to edit Master title multiple lines</a:t>
            </a:r>
          </a:p>
        </p:txBody>
      </p:sp>
      <p:sp>
        <p:nvSpPr>
          <p:cNvPr id="4" name="Text Placeholder 3">
            <a:extLst>
              <a:ext uri="{FF2B5EF4-FFF2-40B4-BE49-F238E27FC236}">
                <a16:creationId xmlns:a16="http://schemas.microsoft.com/office/drawing/2014/main" id="{AB2026E2-9833-424F-8180-005EEF86E250}"/>
              </a:ext>
            </a:extLst>
          </p:cNvPr>
          <p:cNvSpPr>
            <a:spLocks noGrp="1"/>
          </p:cNvSpPr>
          <p:nvPr>
            <p:ph type="body" sz="half" idx="2"/>
          </p:nvPr>
        </p:nvSpPr>
        <p:spPr>
          <a:xfrm>
            <a:off x="277934" y="2019065"/>
            <a:ext cx="5498276" cy="3848335"/>
          </a:xfrm>
          <a:prstGeom prst="rect">
            <a:avLst/>
          </a:prstGeom>
        </p:spPr>
        <p:txBody>
          <a:bodyPr>
            <a:normAutofit/>
          </a:bodyPr>
          <a:lstStyle>
            <a:lvl1pPr marL="0" indent="0">
              <a:buNone/>
              <a:defRPr sz="2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Rectangle 9">
            <a:extLst>
              <a:ext uri="{FF2B5EF4-FFF2-40B4-BE49-F238E27FC236}">
                <a16:creationId xmlns:a16="http://schemas.microsoft.com/office/drawing/2014/main" id="{3A3057B3-0FA6-1247-A5B1-98999B22F4C8}"/>
              </a:ext>
            </a:extLst>
          </p:cNvPr>
          <p:cNvSpPr/>
          <p:nvPr userDrawn="1"/>
        </p:nvSpPr>
        <p:spPr>
          <a:xfrm>
            <a:off x="0" y="6212926"/>
            <a:ext cx="12192000" cy="645074"/>
          </a:xfrm>
          <a:prstGeom prst="rect">
            <a:avLst/>
          </a:prstGeom>
          <a:solidFill>
            <a:srgbClr val="004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25D6B0BF-536F-B648-9FED-043275D46675}"/>
              </a:ext>
            </a:extLst>
          </p:cNvPr>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313559" y="6316627"/>
            <a:ext cx="1773873" cy="404848"/>
          </a:xfrm>
          <a:prstGeom prst="rect">
            <a:avLst/>
          </a:prstGeom>
        </p:spPr>
      </p:pic>
      <p:cxnSp>
        <p:nvCxnSpPr>
          <p:cNvPr id="14" name="Straight Connector 13">
            <a:extLst>
              <a:ext uri="{FF2B5EF4-FFF2-40B4-BE49-F238E27FC236}">
                <a16:creationId xmlns:a16="http://schemas.microsoft.com/office/drawing/2014/main" id="{8AD59A93-E94D-0445-9D55-67EBAACB4771}"/>
              </a:ext>
            </a:extLst>
          </p:cNvPr>
          <p:cNvCxnSpPr/>
          <p:nvPr userDrawn="1"/>
        </p:nvCxnSpPr>
        <p:spPr>
          <a:xfrm>
            <a:off x="406400" y="1476768"/>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sp>
        <p:nvSpPr>
          <p:cNvPr id="13" name="Picture Placeholder 4">
            <a:extLst>
              <a:ext uri="{FF2B5EF4-FFF2-40B4-BE49-F238E27FC236}">
                <a16:creationId xmlns:a16="http://schemas.microsoft.com/office/drawing/2014/main" id="{D36E625B-E8A5-F64D-B280-FF6E4EB345D5}"/>
              </a:ext>
            </a:extLst>
          </p:cNvPr>
          <p:cNvSpPr>
            <a:spLocks noGrp="1"/>
          </p:cNvSpPr>
          <p:nvPr>
            <p:ph type="pic" sz="quarter" idx="11" hasCustomPrompt="1"/>
          </p:nvPr>
        </p:nvSpPr>
        <p:spPr>
          <a:xfrm>
            <a:off x="6096000" y="0"/>
            <a:ext cx="6099048" cy="6217920"/>
          </a:xfrm>
        </p:spPr>
        <p:txBody>
          <a:bodyPr anchor="ctr"/>
          <a:lstStyle>
            <a:lvl1pPr marL="0" indent="0" algn="ctr">
              <a:buNone/>
              <a:defRPr>
                <a:solidFill>
                  <a:schemeClr val="tx1"/>
                </a:solidFill>
              </a:defRPr>
            </a:lvl1pPr>
          </a:lstStyle>
          <a:p>
            <a:r>
              <a:rPr lang="en-US" dirty="0"/>
              <a:t>Click to Add Photo</a:t>
            </a:r>
          </a:p>
        </p:txBody>
      </p:sp>
      <p:sp>
        <p:nvSpPr>
          <p:cNvPr id="15" name="Slide Number Placeholder 14">
            <a:extLst>
              <a:ext uri="{FF2B5EF4-FFF2-40B4-BE49-F238E27FC236}">
                <a16:creationId xmlns:a16="http://schemas.microsoft.com/office/drawing/2014/main" id="{20FB4EF4-997C-8046-914F-6E0CB5DC5527}"/>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800" b="1">
                <a:solidFill>
                  <a:schemeClr val="bg1"/>
                </a:solidFill>
              </a:defRPr>
            </a:lvl1pPr>
          </a:lstStyle>
          <a:p>
            <a:fld id="{B15CCACC-6213-F14B-B40D-407BFF938B14}" type="slidenum">
              <a:rPr lang="en-US" smtClean="0"/>
              <a:pPr/>
              <a:t>‹#›</a:t>
            </a:fld>
            <a:endParaRPr lang="en-US" dirty="0"/>
          </a:p>
        </p:txBody>
      </p:sp>
    </p:spTree>
    <p:extLst>
      <p:ext uri="{BB962C8B-B14F-4D97-AF65-F5344CB8AC3E}">
        <p14:creationId xmlns:p14="http://schemas.microsoft.com/office/powerpoint/2010/main" val="15460928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and Text Left Multiple_Text Ri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B99C37B-CADC-224E-AFF4-6F5D325F9CED}"/>
              </a:ext>
            </a:extLst>
          </p:cNvPr>
          <p:cNvSpPr/>
          <p:nvPr userDrawn="1"/>
        </p:nvSpPr>
        <p:spPr>
          <a:xfrm>
            <a:off x="6096000" y="0"/>
            <a:ext cx="6096000" cy="62087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9AD8F0-BA9C-2D49-BEF0-F0A72CC2C305}"/>
              </a:ext>
            </a:extLst>
          </p:cNvPr>
          <p:cNvSpPr>
            <a:spLocks noGrp="1"/>
          </p:cNvSpPr>
          <p:nvPr>
            <p:ph type="title" hasCustomPrompt="1"/>
          </p:nvPr>
        </p:nvSpPr>
        <p:spPr>
          <a:xfrm>
            <a:off x="277934" y="295773"/>
            <a:ext cx="5495544" cy="1143000"/>
          </a:xfrm>
          <a:prstGeom prst="rect">
            <a:avLst/>
          </a:prstGeom>
        </p:spPr>
        <p:txBody>
          <a:bodyPr anchor="ctr">
            <a:normAutofit/>
          </a:bodyPr>
          <a:lstStyle>
            <a:lvl1pPr>
              <a:defRPr sz="3600">
                <a:solidFill>
                  <a:schemeClr val="tx1"/>
                </a:solidFill>
              </a:defRPr>
            </a:lvl1pPr>
          </a:lstStyle>
          <a:p>
            <a:r>
              <a:rPr lang="en-US" dirty="0"/>
              <a:t>Click to edit Master title multiple lines</a:t>
            </a:r>
          </a:p>
        </p:txBody>
      </p:sp>
      <p:sp>
        <p:nvSpPr>
          <p:cNvPr id="4" name="Text Placeholder 3">
            <a:extLst>
              <a:ext uri="{FF2B5EF4-FFF2-40B4-BE49-F238E27FC236}">
                <a16:creationId xmlns:a16="http://schemas.microsoft.com/office/drawing/2014/main" id="{AB2026E2-9833-424F-8180-005EEF86E250}"/>
              </a:ext>
            </a:extLst>
          </p:cNvPr>
          <p:cNvSpPr>
            <a:spLocks noGrp="1"/>
          </p:cNvSpPr>
          <p:nvPr>
            <p:ph type="body" sz="half" idx="2"/>
          </p:nvPr>
        </p:nvSpPr>
        <p:spPr>
          <a:xfrm>
            <a:off x="277934" y="2019065"/>
            <a:ext cx="5498276" cy="3848335"/>
          </a:xfrm>
          <a:prstGeom prst="rect">
            <a:avLst/>
          </a:prstGeo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Rectangle 9">
            <a:extLst>
              <a:ext uri="{FF2B5EF4-FFF2-40B4-BE49-F238E27FC236}">
                <a16:creationId xmlns:a16="http://schemas.microsoft.com/office/drawing/2014/main" id="{3A3057B3-0FA6-1247-A5B1-98999B22F4C8}"/>
              </a:ext>
            </a:extLst>
          </p:cNvPr>
          <p:cNvSpPr/>
          <p:nvPr userDrawn="1"/>
        </p:nvSpPr>
        <p:spPr>
          <a:xfrm>
            <a:off x="0" y="6212926"/>
            <a:ext cx="12192000" cy="645074"/>
          </a:xfrm>
          <a:prstGeom prst="rect">
            <a:avLst/>
          </a:prstGeom>
          <a:solidFill>
            <a:srgbClr val="004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25D6B0BF-536F-B648-9FED-043275D46675}"/>
              </a:ext>
            </a:extLst>
          </p:cNvPr>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313559" y="6316627"/>
            <a:ext cx="1773873" cy="404848"/>
          </a:xfrm>
          <a:prstGeom prst="rect">
            <a:avLst/>
          </a:prstGeom>
        </p:spPr>
      </p:pic>
      <p:cxnSp>
        <p:nvCxnSpPr>
          <p:cNvPr id="14" name="Straight Connector 13">
            <a:extLst>
              <a:ext uri="{FF2B5EF4-FFF2-40B4-BE49-F238E27FC236}">
                <a16:creationId xmlns:a16="http://schemas.microsoft.com/office/drawing/2014/main" id="{8AD59A93-E94D-0445-9D55-67EBAACB4771}"/>
              </a:ext>
            </a:extLst>
          </p:cNvPr>
          <p:cNvCxnSpPr/>
          <p:nvPr userDrawn="1"/>
        </p:nvCxnSpPr>
        <p:spPr>
          <a:xfrm>
            <a:off x="406400" y="1476768"/>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6FA0FBEA-C105-AC49-830C-94C748A670A5}"/>
              </a:ext>
            </a:extLst>
          </p:cNvPr>
          <p:cNvSpPr>
            <a:spLocks noGrp="1"/>
          </p:cNvSpPr>
          <p:nvPr>
            <p:ph type="body" sz="quarter" idx="10"/>
          </p:nvPr>
        </p:nvSpPr>
        <p:spPr>
          <a:xfrm>
            <a:off x="6418522" y="419100"/>
            <a:ext cx="5495544" cy="544830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Slide Number Placeholder 14">
            <a:extLst>
              <a:ext uri="{FF2B5EF4-FFF2-40B4-BE49-F238E27FC236}">
                <a16:creationId xmlns:a16="http://schemas.microsoft.com/office/drawing/2014/main" id="{489E208B-BC0A-9749-9CAE-3D838D9DE7D0}"/>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800" b="1">
                <a:solidFill>
                  <a:schemeClr val="bg1"/>
                </a:solidFill>
              </a:defRPr>
            </a:lvl1pPr>
          </a:lstStyle>
          <a:p>
            <a:fld id="{B15CCACC-6213-F14B-B40D-407BFF938B14}" type="slidenum">
              <a:rPr lang="en-US" smtClean="0"/>
              <a:pPr/>
              <a:t>‹#›</a:t>
            </a:fld>
            <a:endParaRPr lang="en-US" dirty="0"/>
          </a:p>
        </p:txBody>
      </p:sp>
    </p:spTree>
    <p:extLst>
      <p:ext uri="{BB962C8B-B14F-4D97-AF65-F5344CB8AC3E}">
        <p14:creationId xmlns:p14="http://schemas.microsoft.com/office/powerpoint/2010/main" val="22688016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Large Imag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3E3B808-8450-C749-BE34-83F343354452}"/>
              </a:ext>
            </a:extLst>
          </p:cNvPr>
          <p:cNvSpPr>
            <a:spLocks noGrp="1"/>
          </p:cNvSpPr>
          <p:nvPr>
            <p:ph type="sldNum" sz="quarter" idx="10"/>
          </p:nvPr>
        </p:nvSpPr>
        <p:spPr/>
        <p:txBody>
          <a:bodyPr/>
          <a:lstStyle/>
          <a:p>
            <a:fld id="{B15CCACC-6213-F14B-B40D-407BFF938B14}" type="slidenum">
              <a:rPr lang="en-US" smtClean="0"/>
              <a:t>‹#›</a:t>
            </a:fld>
            <a:endParaRPr lang="en-US"/>
          </a:p>
        </p:txBody>
      </p:sp>
      <p:sp>
        <p:nvSpPr>
          <p:cNvPr id="5" name="Picture Placeholder 4">
            <a:extLst>
              <a:ext uri="{FF2B5EF4-FFF2-40B4-BE49-F238E27FC236}">
                <a16:creationId xmlns:a16="http://schemas.microsoft.com/office/drawing/2014/main" id="{2A518CE1-0D5F-1C42-9A3E-10D40306BD89}"/>
              </a:ext>
            </a:extLst>
          </p:cNvPr>
          <p:cNvSpPr>
            <a:spLocks noGrp="1"/>
          </p:cNvSpPr>
          <p:nvPr>
            <p:ph type="pic" sz="quarter" idx="11" hasCustomPrompt="1"/>
          </p:nvPr>
        </p:nvSpPr>
        <p:spPr>
          <a:xfrm>
            <a:off x="0" y="1142999"/>
            <a:ext cx="12192000" cy="5084065"/>
          </a:xfrm>
        </p:spPr>
        <p:txBody>
          <a:bodyPr anchor="ctr"/>
          <a:lstStyle>
            <a:lvl1pPr marL="0" indent="0" algn="ctr">
              <a:buFont typeface="Arial" panose="020B0604020202020204" pitchFamily="34" charset="0"/>
              <a:buNone/>
              <a:defRPr/>
            </a:lvl1pPr>
          </a:lstStyle>
          <a:p>
            <a:r>
              <a:rPr lang="en-US" dirty="0"/>
              <a:t>Insert image</a:t>
            </a:r>
          </a:p>
        </p:txBody>
      </p:sp>
      <p:sp>
        <p:nvSpPr>
          <p:cNvPr id="8" name="Rectangle 7">
            <a:extLst>
              <a:ext uri="{FF2B5EF4-FFF2-40B4-BE49-F238E27FC236}">
                <a16:creationId xmlns:a16="http://schemas.microsoft.com/office/drawing/2014/main" id="{A629875B-36BA-7147-91A7-92751BF38026}"/>
              </a:ext>
            </a:extLst>
          </p:cNvPr>
          <p:cNvSpPr/>
          <p:nvPr userDrawn="1"/>
        </p:nvSpPr>
        <p:spPr>
          <a:xfrm>
            <a:off x="0" y="-1"/>
            <a:ext cx="12192000" cy="1143001"/>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49CBB3-A058-9248-905D-0684034A4364}"/>
              </a:ext>
            </a:extLst>
          </p:cNvPr>
          <p:cNvSpPr>
            <a:spLocks noGrp="1"/>
          </p:cNvSpPr>
          <p:nvPr>
            <p:ph type="title"/>
          </p:nvPr>
        </p:nvSpPr>
        <p:spPr/>
        <p:txBody>
          <a:bodyPr/>
          <a:lstStyle/>
          <a:p>
            <a:r>
              <a:rPr lang="en-US"/>
              <a:t>Click to edit Master title style</a:t>
            </a:r>
            <a:endParaRPr lang="en-US" dirty="0"/>
          </a:p>
        </p:txBody>
      </p:sp>
      <p:cxnSp>
        <p:nvCxnSpPr>
          <p:cNvPr id="10" name="Straight Connector 9">
            <a:extLst>
              <a:ext uri="{FF2B5EF4-FFF2-40B4-BE49-F238E27FC236}">
                <a16:creationId xmlns:a16="http://schemas.microsoft.com/office/drawing/2014/main" id="{EA1FA9E0-A75C-1C46-AB6F-6A5E7D665B54}"/>
              </a:ext>
            </a:extLst>
          </p:cNvPr>
          <p:cNvCxnSpPr/>
          <p:nvPr userDrawn="1"/>
        </p:nvCxnSpPr>
        <p:spPr>
          <a:xfrm>
            <a:off x="406400" y="989880"/>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85302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and Full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2A518CE1-0D5F-1C42-9A3E-10D40306BD89}"/>
              </a:ext>
            </a:extLst>
          </p:cNvPr>
          <p:cNvSpPr>
            <a:spLocks noGrp="1"/>
          </p:cNvSpPr>
          <p:nvPr>
            <p:ph type="pic" sz="quarter" idx="11" hasCustomPrompt="1"/>
          </p:nvPr>
        </p:nvSpPr>
        <p:spPr>
          <a:xfrm>
            <a:off x="0" y="1143000"/>
            <a:ext cx="12192000" cy="5715000"/>
          </a:xfrm>
        </p:spPr>
        <p:txBody>
          <a:bodyPr anchor="ctr"/>
          <a:lstStyle>
            <a:lvl1pPr marL="0" indent="0" algn="ctr">
              <a:buFont typeface="Arial" panose="020B0604020202020204" pitchFamily="34" charset="0"/>
              <a:buNone/>
              <a:defRPr/>
            </a:lvl1pPr>
          </a:lstStyle>
          <a:p>
            <a:r>
              <a:rPr lang="en-US" dirty="0"/>
              <a:t>Insert image</a:t>
            </a:r>
          </a:p>
        </p:txBody>
      </p:sp>
      <p:sp>
        <p:nvSpPr>
          <p:cNvPr id="7" name="Rectangle 6">
            <a:extLst>
              <a:ext uri="{FF2B5EF4-FFF2-40B4-BE49-F238E27FC236}">
                <a16:creationId xmlns:a16="http://schemas.microsoft.com/office/drawing/2014/main" id="{0E6B948D-23E4-3F42-B765-2AA919B9E9C5}"/>
              </a:ext>
            </a:extLst>
          </p:cNvPr>
          <p:cNvSpPr/>
          <p:nvPr userDrawn="1"/>
        </p:nvSpPr>
        <p:spPr>
          <a:xfrm>
            <a:off x="0" y="-1"/>
            <a:ext cx="12192000" cy="1143001"/>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49CBB3-A058-9248-905D-0684034A4364}"/>
              </a:ext>
            </a:extLst>
          </p:cNvPr>
          <p:cNvSpPr>
            <a:spLocks noGrp="1"/>
          </p:cNvSpPr>
          <p:nvPr>
            <p:ph type="title"/>
          </p:nvPr>
        </p:nvSpPr>
        <p:spPr/>
        <p:txBody>
          <a:bodyPr/>
          <a:lstStyle/>
          <a:p>
            <a:r>
              <a:rPr lang="en-US"/>
              <a:t>Click to edit Master title style</a:t>
            </a:r>
            <a:endParaRPr lang="en-US" dirty="0"/>
          </a:p>
        </p:txBody>
      </p:sp>
      <p:cxnSp>
        <p:nvCxnSpPr>
          <p:cNvPr id="6" name="Straight Connector 5">
            <a:extLst>
              <a:ext uri="{FF2B5EF4-FFF2-40B4-BE49-F238E27FC236}">
                <a16:creationId xmlns:a16="http://schemas.microsoft.com/office/drawing/2014/main" id="{F3EF7B8B-DC7E-A14C-8B53-C948B4015EC6}"/>
              </a:ext>
            </a:extLst>
          </p:cNvPr>
          <p:cNvCxnSpPr/>
          <p:nvPr userDrawn="1"/>
        </p:nvCxnSpPr>
        <p:spPr>
          <a:xfrm>
            <a:off x="406400" y="989880"/>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6140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How to use color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B99C37B-CADC-224E-AFF4-6F5D325F9CED}"/>
              </a:ext>
            </a:extLst>
          </p:cNvPr>
          <p:cNvSpPr/>
          <p:nvPr userDrawn="1"/>
        </p:nvSpPr>
        <p:spPr>
          <a:xfrm>
            <a:off x="6096000" y="0"/>
            <a:ext cx="6096000" cy="62087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9AD8F0-BA9C-2D49-BEF0-F0A72CC2C305}"/>
              </a:ext>
            </a:extLst>
          </p:cNvPr>
          <p:cNvSpPr>
            <a:spLocks noGrp="1"/>
          </p:cNvSpPr>
          <p:nvPr>
            <p:ph type="title" hasCustomPrompt="1"/>
          </p:nvPr>
        </p:nvSpPr>
        <p:spPr>
          <a:xfrm>
            <a:off x="277934" y="295773"/>
            <a:ext cx="5495544" cy="1143000"/>
          </a:xfrm>
          <a:prstGeom prst="rect">
            <a:avLst/>
          </a:prstGeom>
        </p:spPr>
        <p:txBody>
          <a:bodyPr anchor="ctr">
            <a:normAutofit/>
          </a:bodyPr>
          <a:lstStyle>
            <a:lvl1pPr>
              <a:defRPr sz="3600"/>
            </a:lvl1pPr>
          </a:lstStyle>
          <a:p>
            <a:r>
              <a:rPr lang="en-US" dirty="0"/>
              <a:t>How to use Colors on Charts/Tables</a:t>
            </a:r>
          </a:p>
        </p:txBody>
      </p:sp>
      <p:sp>
        <p:nvSpPr>
          <p:cNvPr id="4" name="Text Placeholder 3">
            <a:extLst>
              <a:ext uri="{FF2B5EF4-FFF2-40B4-BE49-F238E27FC236}">
                <a16:creationId xmlns:a16="http://schemas.microsoft.com/office/drawing/2014/main" id="{AB2026E2-9833-424F-8180-005EEF86E250}"/>
              </a:ext>
            </a:extLst>
          </p:cNvPr>
          <p:cNvSpPr>
            <a:spLocks noGrp="1"/>
          </p:cNvSpPr>
          <p:nvPr>
            <p:ph type="body" sz="half" idx="2" hasCustomPrompt="1"/>
          </p:nvPr>
        </p:nvSpPr>
        <p:spPr>
          <a:xfrm>
            <a:off x="277934" y="2019065"/>
            <a:ext cx="5498276" cy="3848335"/>
          </a:xfrm>
          <a:prstGeom prst="rect">
            <a:avLst/>
          </a:prstGeo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a:lnSpc>
                <a:spcPct val="110000"/>
              </a:lnSpc>
            </a:pPr>
            <a:r>
              <a:rPr lang="en-US" sz="2800" b="0" dirty="0"/>
              <a:t>When utilizing a chart, make sure there is enough color contrast between the text and the background color. Review the example on the next slide.</a:t>
            </a:r>
          </a:p>
        </p:txBody>
      </p:sp>
      <p:sp>
        <p:nvSpPr>
          <p:cNvPr id="10" name="Rectangle 9">
            <a:extLst>
              <a:ext uri="{FF2B5EF4-FFF2-40B4-BE49-F238E27FC236}">
                <a16:creationId xmlns:a16="http://schemas.microsoft.com/office/drawing/2014/main" id="{3A3057B3-0FA6-1247-A5B1-98999B22F4C8}"/>
              </a:ext>
            </a:extLst>
          </p:cNvPr>
          <p:cNvSpPr/>
          <p:nvPr userDrawn="1"/>
        </p:nvSpPr>
        <p:spPr>
          <a:xfrm>
            <a:off x="0" y="6212926"/>
            <a:ext cx="12192000" cy="645074"/>
          </a:xfrm>
          <a:prstGeom prst="rect">
            <a:avLst/>
          </a:prstGeom>
          <a:solidFill>
            <a:srgbClr val="004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25D6B0BF-536F-B648-9FED-043275D46675}"/>
              </a:ext>
            </a:extLst>
          </p:cNvPr>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313559" y="6316627"/>
            <a:ext cx="1773873" cy="404848"/>
          </a:xfrm>
          <a:prstGeom prst="rect">
            <a:avLst/>
          </a:prstGeom>
        </p:spPr>
      </p:pic>
      <p:cxnSp>
        <p:nvCxnSpPr>
          <p:cNvPr id="14" name="Straight Connector 13">
            <a:extLst>
              <a:ext uri="{FF2B5EF4-FFF2-40B4-BE49-F238E27FC236}">
                <a16:creationId xmlns:a16="http://schemas.microsoft.com/office/drawing/2014/main" id="{8AD59A93-E94D-0445-9D55-67EBAACB4771}"/>
              </a:ext>
            </a:extLst>
          </p:cNvPr>
          <p:cNvCxnSpPr/>
          <p:nvPr userDrawn="1"/>
        </p:nvCxnSpPr>
        <p:spPr>
          <a:xfrm>
            <a:off x="406400" y="1476768"/>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5081AD1C-9BAD-504D-A94E-B572CF6BB330}"/>
              </a:ext>
            </a:extLst>
          </p:cNvPr>
          <p:cNvGrpSpPr/>
          <p:nvPr userDrawn="1"/>
        </p:nvGrpSpPr>
        <p:grpSpPr>
          <a:xfrm>
            <a:off x="6971959" y="785112"/>
            <a:ext cx="4340506" cy="868101"/>
            <a:chOff x="382104" y="3327719"/>
            <a:chExt cx="4340506" cy="868101"/>
          </a:xfrm>
        </p:grpSpPr>
        <p:sp>
          <p:nvSpPr>
            <p:cNvPr id="15" name="Rectangle 14">
              <a:extLst>
                <a:ext uri="{FF2B5EF4-FFF2-40B4-BE49-F238E27FC236}">
                  <a16:creationId xmlns:a16="http://schemas.microsoft.com/office/drawing/2014/main" id="{C24C0F28-DFB4-FB48-B1BA-69CBD0ECB0DE}"/>
                </a:ext>
              </a:extLst>
            </p:cNvPr>
            <p:cNvSpPr/>
            <p:nvPr userDrawn="1"/>
          </p:nvSpPr>
          <p:spPr>
            <a:xfrm>
              <a:off x="382105" y="3327719"/>
              <a:ext cx="868101" cy="868101"/>
            </a:xfrm>
            <a:prstGeom prst="rect">
              <a:avLst/>
            </a:prstGeom>
            <a:solidFill>
              <a:srgbClr val="B3C3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2CC55AFF-0CD7-6E47-9CE6-AD24C7E762D1}"/>
                </a:ext>
              </a:extLst>
            </p:cNvPr>
            <p:cNvSpPr/>
            <p:nvPr userDrawn="1"/>
          </p:nvSpPr>
          <p:spPr>
            <a:xfrm>
              <a:off x="1250206" y="3327719"/>
              <a:ext cx="868101" cy="868101"/>
            </a:xfrm>
            <a:prstGeom prst="rect">
              <a:avLst/>
            </a:prstGeom>
            <a:solidFill>
              <a:srgbClr val="7B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AF0F4FD-D576-DB44-882A-074F220CF31B}"/>
                </a:ext>
              </a:extLst>
            </p:cNvPr>
            <p:cNvSpPr/>
            <p:nvPr userDrawn="1"/>
          </p:nvSpPr>
          <p:spPr>
            <a:xfrm>
              <a:off x="2118307" y="3327719"/>
              <a:ext cx="868101" cy="868101"/>
            </a:xfrm>
            <a:prstGeom prst="rect">
              <a:avLst/>
            </a:prstGeom>
            <a:solidFill>
              <a:srgbClr val="4975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F15AC36-03F4-7F46-B01D-5A11BD0A6A94}"/>
                </a:ext>
              </a:extLst>
            </p:cNvPr>
            <p:cNvSpPr/>
            <p:nvPr userDrawn="1"/>
          </p:nvSpPr>
          <p:spPr>
            <a:xfrm>
              <a:off x="2986408" y="3327719"/>
              <a:ext cx="868101" cy="868101"/>
            </a:xfrm>
            <a:prstGeom prst="rect">
              <a:avLst/>
            </a:prstGeom>
            <a:solidFill>
              <a:srgbClr val="0B58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6527A42-9DFA-1A41-9DD3-25755BEA8387}"/>
                </a:ext>
              </a:extLst>
            </p:cNvPr>
            <p:cNvSpPr/>
            <p:nvPr userDrawn="1"/>
          </p:nvSpPr>
          <p:spPr>
            <a:xfrm>
              <a:off x="3854509" y="3327719"/>
              <a:ext cx="868101" cy="86810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F82D3875-578C-9849-9094-D12B6FE410F6}"/>
                </a:ext>
              </a:extLst>
            </p:cNvPr>
            <p:cNvSpPr txBox="1">
              <a:spLocks/>
            </p:cNvSpPr>
            <p:nvPr userDrawn="1"/>
          </p:nvSpPr>
          <p:spPr>
            <a:xfrm>
              <a:off x="382104" y="3415147"/>
              <a:ext cx="868101" cy="68229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a:lstStyle>
            <a:p>
              <a:pPr algn="ctr"/>
              <a:r>
                <a:rPr lang="en-US" sz="1800" b="1" dirty="0"/>
                <a:t>1</a:t>
              </a:r>
            </a:p>
          </p:txBody>
        </p:sp>
        <p:sp>
          <p:nvSpPr>
            <p:cNvPr id="21" name="Title 1">
              <a:extLst>
                <a:ext uri="{FF2B5EF4-FFF2-40B4-BE49-F238E27FC236}">
                  <a16:creationId xmlns:a16="http://schemas.microsoft.com/office/drawing/2014/main" id="{C6DB5269-9F92-124F-9EFB-0B5E49CFC12C}"/>
                </a:ext>
              </a:extLst>
            </p:cNvPr>
            <p:cNvSpPr txBox="1">
              <a:spLocks/>
            </p:cNvSpPr>
            <p:nvPr userDrawn="1"/>
          </p:nvSpPr>
          <p:spPr>
            <a:xfrm>
              <a:off x="1250206" y="3415147"/>
              <a:ext cx="868101" cy="68229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a:lstStyle>
            <a:p>
              <a:pPr algn="ctr"/>
              <a:r>
                <a:rPr lang="en-US" sz="1800" b="1" dirty="0"/>
                <a:t>2</a:t>
              </a:r>
            </a:p>
          </p:txBody>
        </p:sp>
        <p:sp>
          <p:nvSpPr>
            <p:cNvPr id="22" name="Title 1">
              <a:extLst>
                <a:ext uri="{FF2B5EF4-FFF2-40B4-BE49-F238E27FC236}">
                  <a16:creationId xmlns:a16="http://schemas.microsoft.com/office/drawing/2014/main" id="{3DF9AC09-C32F-7848-A0E3-9D5E9CA98006}"/>
                </a:ext>
              </a:extLst>
            </p:cNvPr>
            <p:cNvSpPr txBox="1">
              <a:spLocks/>
            </p:cNvSpPr>
            <p:nvPr userDrawn="1"/>
          </p:nvSpPr>
          <p:spPr>
            <a:xfrm>
              <a:off x="2106732" y="3415147"/>
              <a:ext cx="868101" cy="68229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a:lstStyle>
            <a:p>
              <a:pPr algn="ctr"/>
              <a:r>
                <a:rPr lang="en-US" sz="1800" b="1" dirty="0">
                  <a:solidFill>
                    <a:schemeClr val="bg1"/>
                  </a:solidFill>
                </a:rPr>
                <a:t>3</a:t>
              </a:r>
            </a:p>
          </p:txBody>
        </p:sp>
        <p:sp>
          <p:nvSpPr>
            <p:cNvPr id="23" name="Title 1">
              <a:extLst>
                <a:ext uri="{FF2B5EF4-FFF2-40B4-BE49-F238E27FC236}">
                  <a16:creationId xmlns:a16="http://schemas.microsoft.com/office/drawing/2014/main" id="{FCFA7C4A-3612-C345-A189-543B61F29B61}"/>
                </a:ext>
              </a:extLst>
            </p:cNvPr>
            <p:cNvSpPr txBox="1">
              <a:spLocks/>
            </p:cNvSpPr>
            <p:nvPr userDrawn="1"/>
          </p:nvSpPr>
          <p:spPr>
            <a:xfrm>
              <a:off x="2974833" y="3415147"/>
              <a:ext cx="868101" cy="68229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a:lstStyle>
            <a:p>
              <a:pPr algn="ctr"/>
              <a:r>
                <a:rPr lang="en-US" sz="1800" b="1" dirty="0">
                  <a:solidFill>
                    <a:schemeClr val="bg1"/>
                  </a:solidFill>
                </a:rPr>
                <a:t>4</a:t>
              </a:r>
            </a:p>
          </p:txBody>
        </p:sp>
        <p:sp>
          <p:nvSpPr>
            <p:cNvPr id="24" name="Title 1">
              <a:extLst>
                <a:ext uri="{FF2B5EF4-FFF2-40B4-BE49-F238E27FC236}">
                  <a16:creationId xmlns:a16="http://schemas.microsoft.com/office/drawing/2014/main" id="{342C6220-558E-134C-ADB9-621C3F5FC88D}"/>
                </a:ext>
              </a:extLst>
            </p:cNvPr>
            <p:cNvSpPr txBox="1">
              <a:spLocks/>
            </p:cNvSpPr>
            <p:nvPr userDrawn="1"/>
          </p:nvSpPr>
          <p:spPr>
            <a:xfrm>
              <a:off x="3854509" y="3415147"/>
              <a:ext cx="868101" cy="68229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a:lstStyle>
            <a:p>
              <a:pPr algn="ctr"/>
              <a:r>
                <a:rPr lang="en-US" sz="1800" b="1" dirty="0">
                  <a:solidFill>
                    <a:schemeClr val="bg1"/>
                  </a:solidFill>
                </a:rPr>
                <a:t>5</a:t>
              </a:r>
            </a:p>
          </p:txBody>
        </p:sp>
      </p:grpSp>
      <p:grpSp>
        <p:nvGrpSpPr>
          <p:cNvPr id="25" name="Group 24">
            <a:extLst>
              <a:ext uri="{FF2B5EF4-FFF2-40B4-BE49-F238E27FC236}">
                <a16:creationId xmlns:a16="http://schemas.microsoft.com/office/drawing/2014/main" id="{7226A98E-0B3B-D649-B831-8ECA3D5D07AC}"/>
              </a:ext>
            </a:extLst>
          </p:cNvPr>
          <p:cNvGrpSpPr/>
          <p:nvPr userDrawn="1"/>
        </p:nvGrpSpPr>
        <p:grpSpPr>
          <a:xfrm>
            <a:off x="6971959" y="1900356"/>
            <a:ext cx="4340506" cy="868101"/>
            <a:chOff x="6794478" y="3327719"/>
            <a:chExt cx="4340506" cy="868101"/>
          </a:xfrm>
        </p:grpSpPr>
        <p:sp>
          <p:nvSpPr>
            <p:cNvPr id="26" name="Rectangle 25">
              <a:extLst>
                <a:ext uri="{FF2B5EF4-FFF2-40B4-BE49-F238E27FC236}">
                  <a16:creationId xmlns:a16="http://schemas.microsoft.com/office/drawing/2014/main" id="{5566CF8A-D4B7-0640-8565-D3974191389E}"/>
                </a:ext>
              </a:extLst>
            </p:cNvPr>
            <p:cNvSpPr/>
            <p:nvPr userDrawn="1"/>
          </p:nvSpPr>
          <p:spPr>
            <a:xfrm>
              <a:off x="6794479" y="3327719"/>
              <a:ext cx="868101" cy="868101"/>
            </a:xfrm>
            <a:prstGeom prst="rect">
              <a:avLst/>
            </a:prstGeom>
            <a:solidFill>
              <a:srgbClr val="DBBF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370E2D77-3B55-5242-B380-4175817554C0}"/>
                </a:ext>
              </a:extLst>
            </p:cNvPr>
            <p:cNvSpPr/>
            <p:nvPr userDrawn="1"/>
          </p:nvSpPr>
          <p:spPr>
            <a:xfrm>
              <a:off x="7662580" y="3327719"/>
              <a:ext cx="868101" cy="868101"/>
            </a:xfrm>
            <a:prstGeom prst="rect">
              <a:avLst/>
            </a:prstGeom>
            <a:solidFill>
              <a:srgbClr val="C08D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12BD00BB-9D42-6243-9736-8E9F8874AA73}"/>
                </a:ext>
              </a:extLst>
            </p:cNvPr>
            <p:cNvSpPr/>
            <p:nvPr userDrawn="1"/>
          </p:nvSpPr>
          <p:spPr>
            <a:xfrm>
              <a:off x="8530681" y="3327719"/>
              <a:ext cx="868101" cy="868101"/>
            </a:xfrm>
            <a:prstGeom prst="rect">
              <a:avLst/>
            </a:prstGeom>
            <a:solidFill>
              <a:srgbClr val="A662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8AFEEF79-D422-7B44-8963-650D1FCB8CAE}"/>
                </a:ext>
              </a:extLst>
            </p:cNvPr>
            <p:cNvSpPr/>
            <p:nvPr userDrawn="1"/>
          </p:nvSpPr>
          <p:spPr>
            <a:xfrm>
              <a:off x="9398782" y="3327719"/>
              <a:ext cx="868101" cy="868101"/>
            </a:xfrm>
            <a:prstGeom prst="rect">
              <a:avLst/>
            </a:prstGeom>
            <a:solidFill>
              <a:srgbClr val="8D3B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657089A6-0701-4840-8598-9AAA5958F3F3}"/>
                </a:ext>
              </a:extLst>
            </p:cNvPr>
            <p:cNvSpPr/>
            <p:nvPr userDrawn="1"/>
          </p:nvSpPr>
          <p:spPr>
            <a:xfrm>
              <a:off x="10266883" y="3327719"/>
              <a:ext cx="868101" cy="868101"/>
            </a:xfrm>
            <a:prstGeom prst="rect">
              <a:avLst/>
            </a:prstGeom>
            <a:solidFill>
              <a:srgbClr val="7724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itle 1">
              <a:extLst>
                <a:ext uri="{FF2B5EF4-FFF2-40B4-BE49-F238E27FC236}">
                  <a16:creationId xmlns:a16="http://schemas.microsoft.com/office/drawing/2014/main" id="{AE711AD8-A200-934D-BA4B-F4C6307321AF}"/>
                </a:ext>
              </a:extLst>
            </p:cNvPr>
            <p:cNvSpPr txBox="1">
              <a:spLocks/>
            </p:cNvSpPr>
            <p:nvPr userDrawn="1"/>
          </p:nvSpPr>
          <p:spPr>
            <a:xfrm>
              <a:off x="6794478" y="3415147"/>
              <a:ext cx="868101" cy="68229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a:lstStyle>
            <a:p>
              <a:pPr algn="ctr"/>
              <a:r>
                <a:rPr lang="en-US" sz="1800" b="1" dirty="0"/>
                <a:t>1</a:t>
              </a:r>
            </a:p>
          </p:txBody>
        </p:sp>
        <p:sp>
          <p:nvSpPr>
            <p:cNvPr id="32" name="Title 1">
              <a:extLst>
                <a:ext uri="{FF2B5EF4-FFF2-40B4-BE49-F238E27FC236}">
                  <a16:creationId xmlns:a16="http://schemas.microsoft.com/office/drawing/2014/main" id="{DD72198E-3F55-524E-9B45-1E7C4E571496}"/>
                </a:ext>
              </a:extLst>
            </p:cNvPr>
            <p:cNvSpPr txBox="1">
              <a:spLocks/>
            </p:cNvSpPr>
            <p:nvPr userDrawn="1"/>
          </p:nvSpPr>
          <p:spPr>
            <a:xfrm>
              <a:off x="7662580" y="3415147"/>
              <a:ext cx="868101" cy="68229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a:lstStyle>
            <a:p>
              <a:pPr algn="ctr"/>
              <a:r>
                <a:rPr lang="en-US" sz="1800" b="1" dirty="0"/>
                <a:t>2</a:t>
              </a:r>
            </a:p>
          </p:txBody>
        </p:sp>
        <p:sp>
          <p:nvSpPr>
            <p:cNvPr id="33" name="Title 1">
              <a:extLst>
                <a:ext uri="{FF2B5EF4-FFF2-40B4-BE49-F238E27FC236}">
                  <a16:creationId xmlns:a16="http://schemas.microsoft.com/office/drawing/2014/main" id="{D4572998-3193-9748-BC2F-A847C2A2FD41}"/>
                </a:ext>
              </a:extLst>
            </p:cNvPr>
            <p:cNvSpPr txBox="1">
              <a:spLocks/>
            </p:cNvSpPr>
            <p:nvPr userDrawn="1"/>
          </p:nvSpPr>
          <p:spPr>
            <a:xfrm>
              <a:off x="8519106" y="3415147"/>
              <a:ext cx="868101" cy="68229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a:lstStyle>
            <a:p>
              <a:pPr algn="ctr"/>
              <a:r>
                <a:rPr lang="en-US" sz="1800" b="1" dirty="0">
                  <a:solidFill>
                    <a:schemeClr val="bg1"/>
                  </a:solidFill>
                </a:rPr>
                <a:t>3</a:t>
              </a:r>
            </a:p>
          </p:txBody>
        </p:sp>
        <p:sp>
          <p:nvSpPr>
            <p:cNvPr id="34" name="Title 1">
              <a:extLst>
                <a:ext uri="{FF2B5EF4-FFF2-40B4-BE49-F238E27FC236}">
                  <a16:creationId xmlns:a16="http://schemas.microsoft.com/office/drawing/2014/main" id="{DD2B0AB2-F8FE-344E-B643-8D6D9718EF9D}"/>
                </a:ext>
              </a:extLst>
            </p:cNvPr>
            <p:cNvSpPr txBox="1">
              <a:spLocks/>
            </p:cNvSpPr>
            <p:nvPr userDrawn="1"/>
          </p:nvSpPr>
          <p:spPr>
            <a:xfrm>
              <a:off x="9387207" y="3415147"/>
              <a:ext cx="868101" cy="68229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a:lstStyle>
            <a:p>
              <a:pPr algn="ctr"/>
              <a:r>
                <a:rPr lang="en-US" sz="1800" b="1" dirty="0">
                  <a:solidFill>
                    <a:schemeClr val="bg1"/>
                  </a:solidFill>
                </a:rPr>
                <a:t>4</a:t>
              </a:r>
            </a:p>
          </p:txBody>
        </p:sp>
        <p:sp>
          <p:nvSpPr>
            <p:cNvPr id="35" name="Title 1">
              <a:extLst>
                <a:ext uri="{FF2B5EF4-FFF2-40B4-BE49-F238E27FC236}">
                  <a16:creationId xmlns:a16="http://schemas.microsoft.com/office/drawing/2014/main" id="{23C15460-6F14-C946-A23F-08B4721FF79A}"/>
                </a:ext>
              </a:extLst>
            </p:cNvPr>
            <p:cNvSpPr txBox="1">
              <a:spLocks/>
            </p:cNvSpPr>
            <p:nvPr userDrawn="1"/>
          </p:nvSpPr>
          <p:spPr>
            <a:xfrm>
              <a:off x="10266883" y="3415147"/>
              <a:ext cx="868101" cy="68229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a:lstStyle>
            <a:p>
              <a:pPr algn="ctr"/>
              <a:r>
                <a:rPr lang="en-US" sz="1800" b="1" dirty="0">
                  <a:solidFill>
                    <a:schemeClr val="bg1"/>
                  </a:solidFill>
                </a:rPr>
                <a:t>5</a:t>
              </a:r>
            </a:p>
          </p:txBody>
        </p:sp>
      </p:grpSp>
      <p:sp>
        <p:nvSpPr>
          <p:cNvPr id="7" name="TextBox 6">
            <a:extLst>
              <a:ext uri="{FF2B5EF4-FFF2-40B4-BE49-F238E27FC236}">
                <a16:creationId xmlns:a16="http://schemas.microsoft.com/office/drawing/2014/main" id="{559D9239-BCD2-0A4E-8663-64AA8D579F28}"/>
              </a:ext>
            </a:extLst>
          </p:cNvPr>
          <p:cNvSpPr txBox="1"/>
          <p:nvPr userDrawn="1"/>
        </p:nvSpPr>
        <p:spPr>
          <a:xfrm>
            <a:off x="6971959" y="3097411"/>
            <a:ext cx="4340506" cy="2769989"/>
          </a:xfrm>
          <a:prstGeom prst="rect">
            <a:avLst/>
          </a:prstGeom>
          <a:noFill/>
        </p:spPr>
        <p:txBody>
          <a:bodyPr wrap="square" rtlCol="0">
            <a:spAutoFit/>
          </a:bodyPr>
          <a:lstStyle/>
          <a:p>
            <a:pPr marL="285750" indent="-285750">
              <a:lnSpc>
                <a:spcPct val="100000"/>
              </a:lnSpc>
              <a:spcAft>
                <a:spcPts val="1200"/>
              </a:spcAft>
              <a:buFont typeface="Arial" panose="020B0604020202020204" pitchFamily="34" charset="0"/>
              <a:buChar char="•"/>
            </a:pPr>
            <a:r>
              <a:rPr lang="en-US" sz="1800" b="0" dirty="0"/>
              <a:t>Minimum font size - </a:t>
            </a:r>
            <a:r>
              <a:rPr lang="en-US" sz="1800" b="1" dirty="0"/>
              <a:t>18pt</a:t>
            </a:r>
            <a:r>
              <a:rPr lang="en-US" sz="1800" b="0" dirty="0"/>
              <a:t>.</a:t>
            </a:r>
          </a:p>
          <a:p>
            <a:pPr marL="285750" indent="-285750">
              <a:lnSpc>
                <a:spcPct val="100000"/>
              </a:lnSpc>
              <a:spcAft>
                <a:spcPts val="1200"/>
              </a:spcAft>
              <a:buFont typeface="Arial" panose="020B0604020202020204" pitchFamily="34" charset="0"/>
              <a:buChar char="•"/>
            </a:pPr>
            <a:r>
              <a:rPr lang="en-US" sz="1800" b="0" dirty="0"/>
              <a:t>Font weight - </a:t>
            </a:r>
            <a:r>
              <a:rPr lang="en-US" sz="1800" b="1" dirty="0"/>
              <a:t>Bold </a:t>
            </a:r>
            <a:r>
              <a:rPr lang="en-US" sz="1800" b="0" dirty="0"/>
              <a:t>(when used on background colors, for best accessibility).</a:t>
            </a:r>
          </a:p>
          <a:p>
            <a:pPr marL="285750" indent="-285750">
              <a:lnSpc>
                <a:spcPct val="100000"/>
              </a:lnSpc>
              <a:spcAft>
                <a:spcPts val="1200"/>
              </a:spcAft>
              <a:buFont typeface="Arial" panose="020B0604020202020204" pitchFamily="34" charset="0"/>
              <a:buChar char="•"/>
            </a:pPr>
            <a:r>
              <a:rPr lang="en-US" sz="1800" b="0" dirty="0"/>
              <a:t>Use the Dark Gray </a:t>
            </a:r>
            <a:r>
              <a:rPr lang="en-US" sz="1800" b="1" i="0" dirty="0">
                <a:latin typeface="Arial" panose="020B0604020202020204" pitchFamily="34" charset="0"/>
                <a:cs typeface="Arial" panose="020B0604020202020204" pitchFamily="34" charset="0"/>
              </a:rPr>
              <a:t>#333333 </a:t>
            </a:r>
            <a:r>
              <a:rPr lang="en-US" sz="1800" b="0" dirty="0"/>
              <a:t>Text color on Accent 1 and Accent 2. </a:t>
            </a:r>
          </a:p>
          <a:p>
            <a:pPr marL="285750" indent="-285750">
              <a:lnSpc>
                <a:spcPct val="100000"/>
              </a:lnSpc>
              <a:spcAft>
                <a:spcPts val="1200"/>
              </a:spcAft>
              <a:buFont typeface="Arial" panose="020B0604020202020204" pitchFamily="34" charset="0"/>
              <a:buChar char="•"/>
            </a:pPr>
            <a:r>
              <a:rPr lang="en-US" sz="1800" b="0" dirty="0"/>
              <a:t>Use the White </a:t>
            </a:r>
            <a:r>
              <a:rPr lang="en-US" sz="1800" b="1" dirty="0"/>
              <a:t>#FFFFFF </a:t>
            </a:r>
            <a:r>
              <a:rPr lang="en-US" sz="1800" b="0" dirty="0"/>
              <a:t>Text color </a:t>
            </a:r>
            <a:br>
              <a:rPr lang="en-US" sz="1800" b="0" dirty="0"/>
            </a:br>
            <a:r>
              <a:rPr lang="en-US" sz="1800" b="0" dirty="0"/>
              <a:t>on Accent 3, Accent 4, and Accent 5.</a:t>
            </a:r>
          </a:p>
        </p:txBody>
      </p:sp>
      <p:sp>
        <p:nvSpPr>
          <p:cNvPr id="36" name="Slide Number Placeholder 14">
            <a:extLst>
              <a:ext uri="{FF2B5EF4-FFF2-40B4-BE49-F238E27FC236}">
                <a16:creationId xmlns:a16="http://schemas.microsoft.com/office/drawing/2014/main" id="{D2C14E01-4C90-EF4B-979D-86C4EB40D0CE}"/>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800" b="1">
                <a:solidFill>
                  <a:schemeClr val="bg1"/>
                </a:solidFill>
              </a:defRPr>
            </a:lvl1pPr>
          </a:lstStyle>
          <a:p>
            <a:fld id="{B15CCACC-6213-F14B-B40D-407BFF938B14}" type="slidenum">
              <a:rPr lang="en-US" smtClean="0"/>
              <a:pPr/>
              <a:t>‹#›</a:t>
            </a:fld>
            <a:endParaRPr lang="en-US" dirty="0"/>
          </a:p>
        </p:txBody>
      </p:sp>
    </p:spTree>
    <p:extLst>
      <p:ext uri="{BB962C8B-B14F-4D97-AF65-F5344CB8AC3E}">
        <p14:creationId xmlns:p14="http://schemas.microsoft.com/office/powerpoint/2010/main" val="10290639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Title Slide-dark bkg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p:cNvPicPr>
          <p:nvPr userDrawn="1"/>
        </p:nvPicPr>
        <p:blipFill>
          <a:blip r:embed="rId3" cstate="email">
            <a:extLst>
              <a:ext uri="{28A0092B-C50C-407E-A947-70E740481C1C}">
                <a14:useLocalDpi xmlns:a14="http://schemas.microsoft.com/office/drawing/2010/main" val="0"/>
              </a:ext>
            </a:extLst>
          </a:blip>
          <a:stretch>
            <a:fillRect/>
          </a:stretch>
        </p:blipFill>
        <p:spPr>
          <a:xfrm>
            <a:off x="4573524" y="1671826"/>
            <a:ext cx="3044952" cy="694944"/>
          </a:xfrm>
          <a:prstGeom prst="rect">
            <a:avLst/>
          </a:prstGeom>
        </p:spPr>
      </p:pic>
      <p:cxnSp>
        <p:nvCxnSpPr>
          <p:cNvPr id="4" name="Straight Connector 3"/>
          <p:cNvCxnSpPr/>
          <p:nvPr userDrawn="1"/>
        </p:nvCxnSpPr>
        <p:spPr>
          <a:xfrm>
            <a:off x="1422400" y="2743200"/>
            <a:ext cx="93472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itle 9"/>
          <p:cNvSpPr>
            <a:spLocks noGrp="1"/>
          </p:cNvSpPr>
          <p:nvPr>
            <p:ph type="title" hasCustomPrompt="1"/>
          </p:nvPr>
        </p:nvSpPr>
        <p:spPr>
          <a:xfrm>
            <a:off x="838200" y="3200401"/>
            <a:ext cx="10515600" cy="533400"/>
          </a:xfrm>
          <a:prstGeom prst="rect">
            <a:avLst/>
          </a:prstGeom>
        </p:spPr>
        <p:txBody>
          <a:bodyPr/>
          <a:lstStyle>
            <a:lvl1pPr algn="ctr">
              <a:defRPr sz="2600">
                <a:solidFill>
                  <a:srgbClr val="FFF0A0"/>
                </a:solidFill>
                <a:latin typeface="Myriad Pro" charset="0"/>
                <a:ea typeface="Myriad Pro" charset="0"/>
                <a:cs typeface="Myriad Pro" charset="0"/>
              </a:defRPr>
            </a:lvl1pPr>
          </a:lstStyle>
          <a:p>
            <a:r>
              <a:rPr lang="en-US"/>
              <a:t>Click to Edit Master Title</a:t>
            </a:r>
          </a:p>
        </p:txBody>
      </p:sp>
      <p:sp>
        <p:nvSpPr>
          <p:cNvPr id="15" name="Content Placeholder 17"/>
          <p:cNvSpPr>
            <a:spLocks noGrp="1"/>
          </p:cNvSpPr>
          <p:nvPr>
            <p:ph sz="quarter" idx="10" hasCustomPrompt="1"/>
          </p:nvPr>
        </p:nvSpPr>
        <p:spPr>
          <a:xfrm>
            <a:off x="2197100" y="4038600"/>
            <a:ext cx="7797800" cy="914400"/>
          </a:xfrm>
          <a:prstGeom prst="rect">
            <a:avLst/>
          </a:prstGeom>
        </p:spPr>
        <p:txBody>
          <a:bodyPr/>
          <a:lstStyle>
            <a:lvl1pPr marL="0" indent="0" algn="ctr">
              <a:buNone/>
              <a:defRPr sz="2000" baseline="0">
                <a:solidFill>
                  <a:srgbClr val="EBEBEB"/>
                </a:solidFill>
              </a:defRPr>
            </a:lvl1pPr>
          </a:lstStyle>
          <a:p>
            <a:pPr lvl="0"/>
            <a:r>
              <a:rPr lang="en-US"/>
              <a:t>Click to Edit Master subtitle</a:t>
            </a:r>
          </a:p>
        </p:txBody>
      </p:sp>
    </p:spTree>
    <p:extLst>
      <p:ext uri="{BB962C8B-B14F-4D97-AF65-F5344CB8AC3E}">
        <p14:creationId xmlns:p14="http://schemas.microsoft.com/office/powerpoint/2010/main" val="276791708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Spacer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4E2BD-0C58-E64B-AB95-36840E71CE6C}"/>
              </a:ext>
            </a:extLst>
          </p:cNvPr>
          <p:cNvSpPr>
            <a:spLocks noGrp="1"/>
          </p:cNvSpPr>
          <p:nvPr>
            <p:ph type="ctrTitle" hasCustomPrompt="1"/>
          </p:nvPr>
        </p:nvSpPr>
        <p:spPr>
          <a:xfrm>
            <a:off x="1524000" y="2359916"/>
            <a:ext cx="9144000" cy="731520"/>
          </a:xfrm>
          <a:prstGeom prst="rect">
            <a:avLst/>
          </a:prstGeom>
        </p:spPr>
        <p:txBody>
          <a:bodyPr anchor="b">
            <a:normAutofit/>
          </a:bodyPr>
          <a:lstStyle>
            <a:lvl1pPr algn="ctr">
              <a:defRPr sz="5400"/>
            </a:lvl1pPr>
          </a:lstStyle>
          <a:p>
            <a:r>
              <a:rPr lang="en-US" dirty="0"/>
              <a:t>Click to edit Section title</a:t>
            </a:r>
          </a:p>
        </p:txBody>
      </p:sp>
      <p:sp>
        <p:nvSpPr>
          <p:cNvPr id="3" name="Subtitle 2">
            <a:extLst>
              <a:ext uri="{FF2B5EF4-FFF2-40B4-BE49-F238E27FC236}">
                <a16:creationId xmlns:a16="http://schemas.microsoft.com/office/drawing/2014/main" id="{36E65A1A-B737-B943-8F8E-C68DC1ACD7AA}"/>
              </a:ext>
            </a:extLst>
          </p:cNvPr>
          <p:cNvSpPr>
            <a:spLocks noGrp="1"/>
          </p:cNvSpPr>
          <p:nvPr>
            <p:ph type="subTitle" idx="1" hasCustomPrompt="1"/>
          </p:nvPr>
        </p:nvSpPr>
        <p:spPr>
          <a:xfrm>
            <a:off x="1524000" y="3358503"/>
            <a:ext cx="9144000" cy="914400"/>
          </a:xfrm>
          <a:prstGeom prst="rect">
            <a:avLst/>
          </a:prstGeom>
        </p:spPr>
        <p:txBody>
          <a:bodyPr>
            <a:normAutofit/>
          </a:bodyPr>
          <a:lstStyle>
            <a:lvl1pPr marL="0" indent="0" algn="ctr">
              <a:buNone/>
              <a:defRPr sz="3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Section subtitle</a:t>
            </a:r>
          </a:p>
        </p:txBody>
      </p:sp>
      <p:sp>
        <p:nvSpPr>
          <p:cNvPr id="7" name="Slide Number Placeholder 6">
            <a:extLst>
              <a:ext uri="{FF2B5EF4-FFF2-40B4-BE49-F238E27FC236}">
                <a16:creationId xmlns:a16="http://schemas.microsoft.com/office/drawing/2014/main" id="{7A2F0269-F024-D749-ADD6-30FCAA36B3AF}"/>
              </a:ext>
            </a:extLst>
          </p:cNvPr>
          <p:cNvSpPr>
            <a:spLocks noGrp="1"/>
          </p:cNvSpPr>
          <p:nvPr>
            <p:ph type="sldNum" sz="quarter" idx="10"/>
          </p:nvPr>
        </p:nvSpPr>
        <p:spPr>
          <a:xfrm>
            <a:off x="9067800" y="6356350"/>
            <a:ext cx="2743200" cy="365125"/>
          </a:xfrm>
          <a:prstGeom prst="rect">
            <a:avLst/>
          </a:prstGeom>
        </p:spPr>
        <p:txBody>
          <a:bodyPr/>
          <a:lstStyle/>
          <a:p>
            <a:fld id="{B308B39C-174F-EF45-985E-CC5DE69A33EE}" type="slidenum">
              <a:rPr lang="en-US" smtClean="0"/>
              <a:t>‹#›</a:t>
            </a:fld>
            <a:endParaRPr lang="en-US"/>
          </a:p>
        </p:txBody>
      </p:sp>
      <p:sp>
        <p:nvSpPr>
          <p:cNvPr id="15" name="Rectangle 14">
            <a:extLst>
              <a:ext uri="{FF2B5EF4-FFF2-40B4-BE49-F238E27FC236}">
                <a16:creationId xmlns:a16="http://schemas.microsoft.com/office/drawing/2014/main" id="{0A27BCF0-7BC9-FC4A-A00C-B7A2A9EF5227}"/>
              </a:ext>
            </a:extLst>
          </p:cNvPr>
          <p:cNvSpPr/>
          <p:nvPr userDrawn="1"/>
        </p:nvSpPr>
        <p:spPr>
          <a:xfrm>
            <a:off x="0" y="6212926"/>
            <a:ext cx="12192000" cy="645074"/>
          </a:xfrm>
          <a:prstGeom prst="rect">
            <a:avLst/>
          </a:prstGeom>
          <a:solidFill>
            <a:srgbClr val="004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848A56CE-E456-3B41-B78A-04881A67DE18}"/>
              </a:ext>
            </a:extLst>
          </p:cNvPr>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313559" y="6316627"/>
            <a:ext cx="1773873" cy="404848"/>
          </a:xfrm>
          <a:prstGeom prst="rect">
            <a:avLst/>
          </a:prstGeom>
        </p:spPr>
      </p:pic>
    </p:spTree>
    <p:extLst>
      <p:ext uri="{BB962C8B-B14F-4D97-AF65-F5344CB8AC3E}">
        <p14:creationId xmlns:p14="http://schemas.microsoft.com/office/powerpoint/2010/main" val="4261111344"/>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amp; Bulleted Content">
    <p:spTree>
      <p:nvGrpSpPr>
        <p:cNvPr id="1" name=""/>
        <p:cNvGrpSpPr/>
        <p:nvPr/>
      </p:nvGrpSpPr>
      <p:grpSpPr>
        <a:xfrm>
          <a:off x="0" y="0"/>
          <a:ext cx="0" cy="0"/>
          <a:chOff x="0" y="0"/>
          <a:chExt cx="0" cy="0"/>
        </a:xfrm>
      </p:grpSpPr>
      <p:cxnSp>
        <p:nvCxnSpPr>
          <p:cNvPr id="9" name="Straight Connector 8"/>
          <p:cNvCxnSpPr/>
          <p:nvPr userDrawn="1"/>
        </p:nvCxnSpPr>
        <p:spPr>
          <a:xfrm>
            <a:off x="406400" y="1256580"/>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2458720" y="611505"/>
            <a:ext cx="11480800" cy="645075"/>
          </a:xfrm>
          <a:prstGeom prst="rect">
            <a:avLst/>
          </a:prstGeom>
        </p:spPr>
        <p:txBody>
          <a:bodyPr/>
          <a:lstStyle>
            <a:lvl1pPr>
              <a:defRPr sz="3000"/>
            </a:lvl1pPr>
          </a:lstStyle>
          <a:p>
            <a:r>
              <a:rPr lang="en-US" dirty="0"/>
              <a:t>Click to edit Master title style</a:t>
            </a:r>
          </a:p>
        </p:txBody>
      </p:sp>
      <p:sp>
        <p:nvSpPr>
          <p:cNvPr id="11" name="Text Placeholder 23"/>
          <p:cNvSpPr>
            <a:spLocks noGrp="1"/>
          </p:cNvSpPr>
          <p:nvPr>
            <p:ph idx="1"/>
          </p:nvPr>
        </p:nvSpPr>
        <p:spPr>
          <a:xfrm>
            <a:off x="266700" y="1600200"/>
            <a:ext cx="10972800" cy="5101445"/>
          </a:xfrm>
          <a:prstGeom prst="rect">
            <a:avLst/>
          </a:prstGeom>
        </p:spPr>
        <p:txBody>
          <a:bodyPr vert="horz" lIns="91440" tIns="45720" rIns="91440" bIns="45720" rtlCol="0">
            <a:normAutofit/>
          </a:bodyPr>
          <a:lstStyle>
            <a:lvl1pPr marL="287338" indent="-287338">
              <a:buSzPct val="100000"/>
              <a:defRPr sz="2400">
                <a:solidFill>
                  <a:schemeClr val="tx1"/>
                </a:solidFill>
              </a:defRPr>
            </a:lvl1pPr>
            <a:lvl2pPr marL="685800" indent="-228600">
              <a:defRPr sz="2000">
                <a:solidFill>
                  <a:schemeClr val="tx1"/>
                </a:solidFill>
              </a:defRPr>
            </a:lvl2pPr>
            <a:lvl3pPr marL="1084263" indent="-169863">
              <a:defRPr>
                <a:solidFill>
                  <a:schemeClr val="tx1"/>
                </a:solidFill>
              </a:defRPr>
            </a:lvl3pPr>
            <a:lvl4pPr>
              <a:defRPr>
                <a:solidFill>
                  <a:schemeClr val="tx1"/>
                </a:solidFill>
              </a:defRPr>
            </a:lvl4pPr>
            <a:lvl5pPr marL="2060575" indent="-290513">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7713157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Custom - With Title">
    <p:spTree>
      <p:nvGrpSpPr>
        <p:cNvPr id="1" name=""/>
        <p:cNvGrpSpPr/>
        <p:nvPr/>
      </p:nvGrpSpPr>
      <p:grpSpPr>
        <a:xfrm>
          <a:off x="0" y="0"/>
          <a:ext cx="0" cy="0"/>
          <a:chOff x="0" y="0"/>
          <a:chExt cx="0" cy="0"/>
        </a:xfrm>
      </p:grpSpPr>
      <p:sp>
        <p:nvSpPr>
          <p:cNvPr id="3" name="Title 1"/>
          <p:cNvSpPr>
            <a:spLocks noGrp="1"/>
          </p:cNvSpPr>
          <p:nvPr>
            <p:ph type="title"/>
          </p:nvPr>
        </p:nvSpPr>
        <p:spPr>
          <a:xfrm>
            <a:off x="304800" y="609600"/>
            <a:ext cx="11480800" cy="645075"/>
          </a:xfrm>
          <a:prstGeom prst="rect">
            <a:avLst/>
          </a:prstGeom>
        </p:spPr>
        <p:txBody>
          <a:bodyPr/>
          <a:lstStyle>
            <a:lvl1pPr>
              <a:defRPr sz="3000"/>
            </a:lvl1pPr>
          </a:lstStyle>
          <a:p>
            <a:endParaRPr lang="en-US"/>
          </a:p>
        </p:txBody>
      </p:sp>
      <p:cxnSp>
        <p:nvCxnSpPr>
          <p:cNvPr id="4" name="Straight Connector 3"/>
          <p:cNvCxnSpPr/>
          <p:nvPr userDrawn="1"/>
        </p:nvCxnSpPr>
        <p:spPr>
          <a:xfrm>
            <a:off x="406400" y="1256580"/>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p:cNvPicPr>
          <p:nvPr userDrawn="1"/>
        </p:nvPicPr>
        <p:blipFill>
          <a:blip r:embed="rId2" cstate="email">
            <a:extLst>
              <a:ext uri="{28A0092B-C50C-407E-A947-70E740481C1C}">
                <a14:useLocalDpi xmlns:a14="http://schemas.microsoft.com/office/drawing/2010/main" val="0"/>
              </a:ext>
            </a:extLst>
          </a:blip>
          <a:stretch>
            <a:fillRect/>
          </a:stretch>
        </p:blipFill>
        <p:spPr>
          <a:xfrm>
            <a:off x="10210800" y="114301"/>
            <a:ext cx="1801368" cy="411480"/>
          </a:xfrm>
          <a:prstGeom prst="rect">
            <a:avLst/>
          </a:prstGeom>
        </p:spPr>
      </p:pic>
    </p:spTree>
    <p:extLst>
      <p:ext uri="{BB962C8B-B14F-4D97-AF65-F5344CB8AC3E}">
        <p14:creationId xmlns:p14="http://schemas.microsoft.com/office/powerpoint/2010/main" val="422785795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A007AC1-DD37-6E42-98C3-86C02FBCC8E2}"/>
              </a:ext>
            </a:extLst>
          </p:cNvPr>
          <p:cNvSpPr/>
          <p:nvPr userDrawn="1"/>
        </p:nvSpPr>
        <p:spPr>
          <a:xfrm rot="10800000">
            <a:off x="-6283" y="0"/>
            <a:ext cx="12204565" cy="6858000"/>
          </a:xfrm>
          <a:prstGeom prst="rect">
            <a:avLst/>
          </a:prstGeom>
          <a:gradFill flip="none" rotWithShape="1">
            <a:gsLst>
              <a:gs pos="0">
                <a:schemeClr val="bg2"/>
              </a:gs>
              <a:gs pos="74000">
                <a:srgbClr val="004165"/>
              </a:gs>
              <a:gs pos="100000">
                <a:srgbClr val="004165"/>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74E2BD-0C58-E64B-AB95-36840E71CE6C}"/>
              </a:ext>
            </a:extLst>
          </p:cNvPr>
          <p:cNvSpPr>
            <a:spLocks noGrp="1"/>
          </p:cNvSpPr>
          <p:nvPr>
            <p:ph type="ctrTitle"/>
          </p:nvPr>
        </p:nvSpPr>
        <p:spPr>
          <a:xfrm>
            <a:off x="1524000" y="3200400"/>
            <a:ext cx="9144000" cy="731520"/>
          </a:xfrm>
          <a:prstGeom prst="rect">
            <a:avLst/>
          </a:prstGeom>
        </p:spPr>
        <p:txBody>
          <a:bodyPr anchor="ctr">
            <a:normAutofit/>
          </a:bodyPr>
          <a:lstStyle>
            <a:lvl1pPr algn="ctr">
              <a:defRPr sz="4500">
                <a:solidFill>
                  <a:srgbClr val="F2DF74"/>
                </a:solidFill>
              </a:defRPr>
            </a:lvl1pPr>
          </a:lstStyle>
          <a:p>
            <a:r>
              <a:rPr lang="en-US" dirty="0"/>
              <a:t>Click to edit Master title</a:t>
            </a:r>
          </a:p>
        </p:txBody>
      </p:sp>
      <p:sp>
        <p:nvSpPr>
          <p:cNvPr id="3" name="Subtitle 2">
            <a:extLst>
              <a:ext uri="{FF2B5EF4-FFF2-40B4-BE49-F238E27FC236}">
                <a16:creationId xmlns:a16="http://schemas.microsoft.com/office/drawing/2014/main" id="{36E65A1A-B737-B943-8F8E-C68DC1ACD7AA}"/>
              </a:ext>
            </a:extLst>
          </p:cNvPr>
          <p:cNvSpPr>
            <a:spLocks noGrp="1"/>
          </p:cNvSpPr>
          <p:nvPr>
            <p:ph type="subTitle" idx="1"/>
          </p:nvPr>
        </p:nvSpPr>
        <p:spPr>
          <a:xfrm>
            <a:off x="1524000" y="4195570"/>
            <a:ext cx="9144000" cy="914400"/>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a:t>
            </a:r>
          </a:p>
        </p:txBody>
      </p:sp>
      <p:cxnSp>
        <p:nvCxnSpPr>
          <p:cNvPr id="19" name="Straight Connector 18">
            <a:extLst>
              <a:ext uri="{FF2B5EF4-FFF2-40B4-BE49-F238E27FC236}">
                <a16:creationId xmlns:a16="http://schemas.microsoft.com/office/drawing/2014/main" id="{0D89A3AF-4EDC-4043-804E-E87D504FBF6B}"/>
              </a:ext>
            </a:extLst>
          </p:cNvPr>
          <p:cNvCxnSpPr/>
          <p:nvPr userDrawn="1"/>
        </p:nvCxnSpPr>
        <p:spPr>
          <a:xfrm>
            <a:off x="1422400" y="2743200"/>
            <a:ext cx="9347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FC0252C4-B718-4F4E-9975-7ABBF9C57121}"/>
              </a:ext>
            </a:extLst>
          </p:cNvPr>
          <p:cNvPicPr>
            <a:picLocks noChangeAspect="1"/>
          </p:cNvPicPr>
          <p:nvPr userDrawn="1"/>
        </p:nvPicPr>
        <p:blipFill>
          <a:blip r:embed="rId2"/>
          <a:stretch>
            <a:fillRect/>
          </a:stretch>
        </p:blipFill>
        <p:spPr>
          <a:xfrm>
            <a:off x="4706113" y="1830811"/>
            <a:ext cx="2775881" cy="429768"/>
          </a:xfrm>
          <a:prstGeom prst="rect">
            <a:avLst/>
          </a:prstGeom>
        </p:spPr>
      </p:pic>
    </p:spTree>
    <p:extLst>
      <p:ext uri="{BB962C8B-B14F-4D97-AF65-F5344CB8AC3E}">
        <p14:creationId xmlns:p14="http://schemas.microsoft.com/office/powerpoint/2010/main" val="2964514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pacer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5619CAB-6643-C445-9D1E-B586B7DBC1C9}"/>
              </a:ext>
            </a:extLst>
          </p:cNvPr>
          <p:cNvSpPr/>
          <p:nvPr userDrawn="1"/>
        </p:nvSpPr>
        <p:spPr>
          <a:xfrm rot="10800000">
            <a:off x="0" y="0"/>
            <a:ext cx="12192000" cy="6858000"/>
          </a:xfrm>
          <a:prstGeom prst="rect">
            <a:avLst/>
          </a:prstGeom>
          <a:gradFill flip="none" rotWithShape="1">
            <a:gsLst>
              <a:gs pos="0">
                <a:schemeClr val="bg2"/>
              </a:gs>
              <a:gs pos="74000">
                <a:srgbClr val="004165"/>
              </a:gs>
              <a:gs pos="100000">
                <a:srgbClr val="004165"/>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C2420E5-B19B-524A-8BC9-508D147EF32B}"/>
              </a:ext>
            </a:extLst>
          </p:cNvPr>
          <p:cNvSpPr/>
          <p:nvPr userDrawn="1"/>
        </p:nvSpPr>
        <p:spPr>
          <a:xfrm>
            <a:off x="0" y="6212926"/>
            <a:ext cx="12192000" cy="6450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AC9AF70D-6371-A340-A1FF-58A02DD84A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2430" y="6410997"/>
            <a:ext cx="1607820" cy="248927"/>
          </a:xfrm>
          <a:prstGeom prst="rect">
            <a:avLst/>
          </a:prstGeom>
        </p:spPr>
      </p:pic>
      <p:sp>
        <p:nvSpPr>
          <p:cNvPr id="12" name="Title 1">
            <a:extLst>
              <a:ext uri="{FF2B5EF4-FFF2-40B4-BE49-F238E27FC236}">
                <a16:creationId xmlns:a16="http://schemas.microsoft.com/office/drawing/2014/main" id="{6548366F-DD1B-E444-8E3B-E95A563D0EB1}"/>
              </a:ext>
            </a:extLst>
          </p:cNvPr>
          <p:cNvSpPr>
            <a:spLocks noGrp="1"/>
          </p:cNvSpPr>
          <p:nvPr>
            <p:ph type="ctrTitle" hasCustomPrompt="1"/>
          </p:nvPr>
        </p:nvSpPr>
        <p:spPr>
          <a:xfrm>
            <a:off x="1524000" y="2359916"/>
            <a:ext cx="9144000" cy="731520"/>
          </a:xfrm>
          <a:prstGeom prst="rect">
            <a:avLst/>
          </a:prstGeom>
        </p:spPr>
        <p:txBody>
          <a:bodyPr anchor="b">
            <a:normAutofit/>
          </a:bodyPr>
          <a:lstStyle>
            <a:lvl1pPr algn="ctr">
              <a:defRPr sz="5400">
                <a:solidFill>
                  <a:srgbClr val="F2DF74"/>
                </a:solidFill>
              </a:defRPr>
            </a:lvl1pPr>
          </a:lstStyle>
          <a:p>
            <a:r>
              <a:rPr lang="en-US" dirty="0"/>
              <a:t>Click to edit Section title</a:t>
            </a:r>
          </a:p>
        </p:txBody>
      </p:sp>
      <p:sp>
        <p:nvSpPr>
          <p:cNvPr id="13" name="Subtitle 2">
            <a:extLst>
              <a:ext uri="{FF2B5EF4-FFF2-40B4-BE49-F238E27FC236}">
                <a16:creationId xmlns:a16="http://schemas.microsoft.com/office/drawing/2014/main" id="{FEDBFCD6-6E1D-B541-A1AF-99FEDC0C7A97}"/>
              </a:ext>
            </a:extLst>
          </p:cNvPr>
          <p:cNvSpPr>
            <a:spLocks noGrp="1"/>
          </p:cNvSpPr>
          <p:nvPr>
            <p:ph type="subTitle" idx="1" hasCustomPrompt="1"/>
          </p:nvPr>
        </p:nvSpPr>
        <p:spPr>
          <a:xfrm>
            <a:off x="1524000" y="3358503"/>
            <a:ext cx="9144000" cy="914400"/>
          </a:xfrm>
          <a:prstGeom prst="rect">
            <a:avLst/>
          </a:prstGeom>
        </p:spPr>
        <p:txBody>
          <a:bodyPr>
            <a:normAutofit/>
          </a:bodyPr>
          <a:lstStyle>
            <a:lvl1pPr marL="0" indent="0" algn="ctr">
              <a:buNone/>
              <a:defRPr sz="3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Section subtitle</a:t>
            </a:r>
          </a:p>
        </p:txBody>
      </p:sp>
    </p:spTree>
    <p:extLst>
      <p:ext uri="{BB962C8B-B14F-4D97-AF65-F5344CB8AC3E}">
        <p14:creationId xmlns:p14="http://schemas.microsoft.com/office/powerpoint/2010/main" val="25553250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3AE9D-042A-DD42-9A11-F79F2844C85D}"/>
              </a:ext>
            </a:extLst>
          </p:cNvPr>
          <p:cNvSpPr>
            <a:spLocks noGrp="1"/>
          </p:cNvSpPr>
          <p:nvPr>
            <p:ph type="title"/>
          </p:nvPr>
        </p:nvSpPr>
        <p:spPr>
          <a:xfrm>
            <a:off x="277934" y="295773"/>
            <a:ext cx="11647366" cy="649224"/>
          </a:xfrm>
          <a:prstGeom prst="rect">
            <a:avLst/>
          </a:prstGeom>
        </p:spPr>
        <p:txBody>
          <a:bodyPr/>
          <a:lstStyle>
            <a:lvl1pPr>
              <a:defRPr>
                <a:solidFill>
                  <a:srgbClr val="F2DF74"/>
                </a:solidFill>
              </a:defRPr>
            </a:lvl1pPr>
          </a:lstStyle>
          <a:p>
            <a:r>
              <a:rPr lang="en-US" dirty="0"/>
              <a:t>Click to edit Master title</a:t>
            </a:r>
          </a:p>
        </p:txBody>
      </p:sp>
      <p:sp>
        <p:nvSpPr>
          <p:cNvPr id="3" name="Content Placeholder 2">
            <a:extLst>
              <a:ext uri="{FF2B5EF4-FFF2-40B4-BE49-F238E27FC236}">
                <a16:creationId xmlns:a16="http://schemas.microsoft.com/office/drawing/2014/main" id="{F0B19004-5E21-B147-B0EB-1A69AD8C296D}"/>
              </a:ext>
            </a:extLst>
          </p:cNvPr>
          <p:cNvSpPr>
            <a:spLocks noGrp="1"/>
          </p:cNvSpPr>
          <p:nvPr>
            <p:ph idx="1" hasCustomPrompt="1"/>
          </p:nvPr>
        </p:nvSpPr>
        <p:spPr>
          <a:xfrm>
            <a:off x="277933" y="1520042"/>
            <a:ext cx="11647367" cy="4358244"/>
          </a:xfrm>
          <a:prstGeom prst="rect">
            <a:avLst/>
          </a:prstGeom>
        </p:spPr>
        <p:txBody>
          <a:bodyPr/>
          <a:lstStyle/>
          <a:p>
            <a:pPr lvl="0"/>
            <a:r>
              <a:rPr lang="en-US" dirty="0"/>
              <a:t>Level One Bullet</a:t>
            </a:r>
          </a:p>
          <a:p>
            <a:pPr lvl="1"/>
            <a:r>
              <a:rPr lang="en-US" dirty="0"/>
              <a:t>Level Two Bullet</a:t>
            </a:r>
          </a:p>
          <a:p>
            <a:pPr lvl="2"/>
            <a:r>
              <a:rPr lang="en-US" dirty="0"/>
              <a:t>Level Three Bullet</a:t>
            </a:r>
          </a:p>
          <a:p>
            <a:pPr lvl="3"/>
            <a:r>
              <a:rPr lang="en-US" dirty="0"/>
              <a:t>Level Four Bullet</a:t>
            </a:r>
          </a:p>
        </p:txBody>
      </p:sp>
      <p:sp>
        <p:nvSpPr>
          <p:cNvPr id="7" name="Slide Number Placeholder 6">
            <a:extLst>
              <a:ext uri="{FF2B5EF4-FFF2-40B4-BE49-F238E27FC236}">
                <a16:creationId xmlns:a16="http://schemas.microsoft.com/office/drawing/2014/main" id="{19ABB276-9101-0D4D-A13B-A773BD15A610}"/>
              </a:ext>
            </a:extLst>
          </p:cNvPr>
          <p:cNvSpPr>
            <a:spLocks noGrp="1"/>
          </p:cNvSpPr>
          <p:nvPr>
            <p:ph type="sldNum" sz="quarter" idx="10"/>
          </p:nvPr>
        </p:nvSpPr>
        <p:spPr/>
        <p:txBody>
          <a:bodyPr/>
          <a:lstStyle/>
          <a:p>
            <a:fld id="{B15CCACC-6213-F14B-B40D-407BFF938B14}" type="slidenum">
              <a:rPr lang="en-US" smtClean="0"/>
              <a:t>‹#›</a:t>
            </a:fld>
            <a:endParaRPr lang="en-US"/>
          </a:p>
        </p:txBody>
      </p:sp>
    </p:spTree>
    <p:extLst>
      <p:ext uri="{BB962C8B-B14F-4D97-AF65-F5344CB8AC3E}">
        <p14:creationId xmlns:p14="http://schemas.microsoft.com/office/powerpoint/2010/main" val="1625560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2DB36-0E37-3E4F-846E-FFE754041574}"/>
              </a:ext>
            </a:extLst>
          </p:cNvPr>
          <p:cNvSpPr>
            <a:spLocks noGrp="1"/>
          </p:cNvSpPr>
          <p:nvPr>
            <p:ph type="title"/>
          </p:nvPr>
        </p:nvSpPr>
        <p:spPr>
          <a:xfrm>
            <a:off x="277934" y="295773"/>
            <a:ext cx="11647366" cy="649224"/>
          </a:xfrm>
          <a:prstGeom prst="rect">
            <a:avLst/>
          </a:prstGeom>
        </p:spPr>
        <p:txBody>
          <a:bodyPr/>
          <a:lstStyle/>
          <a:p>
            <a:r>
              <a:rPr lang="en-US" dirty="0"/>
              <a:t>Click to edit Master title</a:t>
            </a:r>
          </a:p>
        </p:txBody>
      </p:sp>
      <p:sp>
        <p:nvSpPr>
          <p:cNvPr id="3" name="Content Placeholder 2">
            <a:extLst>
              <a:ext uri="{FF2B5EF4-FFF2-40B4-BE49-F238E27FC236}">
                <a16:creationId xmlns:a16="http://schemas.microsoft.com/office/drawing/2014/main" id="{FC3CB7B1-BD73-384F-B626-099E8AB1C163}"/>
              </a:ext>
            </a:extLst>
          </p:cNvPr>
          <p:cNvSpPr>
            <a:spLocks noGrp="1"/>
          </p:cNvSpPr>
          <p:nvPr>
            <p:ph sz="half" idx="1" hasCustomPrompt="1"/>
          </p:nvPr>
        </p:nvSpPr>
        <p:spPr>
          <a:xfrm>
            <a:off x="277934" y="1535081"/>
            <a:ext cx="5641848" cy="4332319"/>
          </a:xfrm>
          <a:prstGeom prst="rect">
            <a:avLst/>
          </a:prstGeom>
        </p:spPr>
        <p:txBody>
          <a:bodyPr/>
          <a:lstStyle/>
          <a:p>
            <a:pPr lvl="0"/>
            <a:r>
              <a:rPr lang="en-US" dirty="0"/>
              <a:t>Level One Bullet</a:t>
            </a:r>
          </a:p>
          <a:p>
            <a:pPr lvl="1"/>
            <a:r>
              <a:rPr lang="en-US" dirty="0"/>
              <a:t>Level Two Bullet</a:t>
            </a:r>
          </a:p>
          <a:p>
            <a:pPr lvl="2"/>
            <a:r>
              <a:rPr lang="en-US" dirty="0"/>
              <a:t>Level Three Bullet</a:t>
            </a:r>
          </a:p>
          <a:p>
            <a:pPr lvl="3"/>
            <a:r>
              <a:rPr lang="en-US" dirty="0"/>
              <a:t>Level Four Bullet</a:t>
            </a:r>
          </a:p>
        </p:txBody>
      </p:sp>
      <p:sp>
        <p:nvSpPr>
          <p:cNvPr id="4" name="Content Placeholder 3">
            <a:extLst>
              <a:ext uri="{FF2B5EF4-FFF2-40B4-BE49-F238E27FC236}">
                <a16:creationId xmlns:a16="http://schemas.microsoft.com/office/drawing/2014/main" id="{437BAA05-1B10-1D4A-BBC2-304E5EEDACA0}"/>
              </a:ext>
            </a:extLst>
          </p:cNvPr>
          <p:cNvSpPr>
            <a:spLocks noGrp="1"/>
          </p:cNvSpPr>
          <p:nvPr>
            <p:ph sz="half" idx="2" hasCustomPrompt="1"/>
          </p:nvPr>
        </p:nvSpPr>
        <p:spPr>
          <a:xfrm>
            <a:off x="6275268" y="1535081"/>
            <a:ext cx="5638800" cy="4332319"/>
          </a:xfrm>
          <a:prstGeom prst="rect">
            <a:avLst/>
          </a:prstGeom>
        </p:spPr>
        <p:txBody>
          <a:bodyPr/>
          <a:lstStyle/>
          <a:p>
            <a:pPr lvl="0"/>
            <a:r>
              <a:rPr lang="en-US" dirty="0"/>
              <a:t>Level One Bullet</a:t>
            </a:r>
          </a:p>
          <a:p>
            <a:pPr lvl="1"/>
            <a:r>
              <a:rPr lang="en-US" dirty="0"/>
              <a:t>Level Two Bullet</a:t>
            </a:r>
          </a:p>
          <a:p>
            <a:pPr lvl="2"/>
            <a:r>
              <a:rPr lang="en-US" dirty="0"/>
              <a:t>Level Three Bullet</a:t>
            </a:r>
          </a:p>
          <a:p>
            <a:pPr lvl="3"/>
            <a:r>
              <a:rPr lang="en-US" dirty="0"/>
              <a:t>Level Four Bullet</a:t>
            </a:r>
          </a:p>
        </p:txBody>
      </p:sp>
      <p:sp>
        <p:nvSpPr>
          <p:cNvPr id="8" name="Slide Number Placeholder 7">
            <a:extLst>
              <a:ext uri="{FF2B5EF4-FFF2-40B4-BE49-F238E27FC236}">
                <a16:creationId xmlns:a16="http://schemas.microsoft.com/office/drawing/2014/main" id="{30DD411A-1AC0-4C4B-B7F9-D6B8D5E7DF62}"/>
              </a:ext>
            </a:extLst>
          </p:cNvPr>
          <p:cNvSpPr>
            <a:spLocks noGrp="1"/>
          </p:cNvSpPr>
          <p:nvPr>
            <p:ph type="sldNum" sz="quarter" idx="10"/>
          </p:nvPr>
        </p:nvSpPr>
        <p:spPr/>
        <p:txBody>
          <a:bodyPr/>
          <a:lstStyle/>
          <a:p>
            <a:fld id="{B15CCACC-6213-F14B-B40D-407BFF938B14}" type="slidenum">
              <a:rPr lang="en-US" smtClean="0"/>
              <a:t>‹#›</a:t>
            </a:fld>
            <a:endParaRPr lang="en-US"/>
          </a:p>
        </p:txBody>
      </p:sp>
    </p:spTree>
    <p:extLst>
      <p:ext uri="{BB962C8B-B14F-4D97-AF65-F5344CB8AC3E}">
        <p14:creationId xmlns:p14="http://schemas.microsoft.com/office/powerpoint/2010/main" val="30990088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Title and Content 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46EA6-B167-1647-B82D-DC3F21AF8E50}"/>
              </a:ext>
            </a:extLst>
          </p:cNvPr>
          <p:cNvSpPr>
            <a:spLocks noGrp="1"/>
          </p:cNvSpPr>
          <p:nvPr>
            <p:ph type="title"/>
          </p:nvPr>
        </p:nvSpPr>
        <p:spPr>
          <a:xfrm>
            <a:off x="277934" y="293875"/>
            <a:ext cx="11647366" cy="649224"/>
          </a:xfrm>
          <a:prstGeom prst="rect">
            <a:avLst/>
          </a:prstGeom>
        </p:spPr>
        <p:txBody>
          <a:bodyPr/>
          <a:lstStyle/>
          <a:p>
            <a:r>
              <a:rPr lang="en-US" dirty="0"/>
              <a:t>Click to edit Master title</a:t>
            </a:r>
          </a:p>
        </p:txBody>
      </p:sp>
      <p:sp>
        <p:nvSpPr>
          <p:cNvPr id="3" name="Text Placeholder 2">
            <a:extLst>
              <a:ext uri="{FF2B5EF4-FFF2-40B4-BE49-F238E27FC236}">
                <a16:creationId xmlns:a16="http://schemas.microsoft.com/office/drawing/2014/main" id="{C5525187-523C-DC4E-B373-33ABFAF3AC58}"/>
              </a:ext>
            </a:extLst>
          </p:cNvPr>
          <p:cNvSpPr>
            <a:spLocks noGrp="1"/>
          </p:cNvSpPr>
          <p:nvPr>
            <p:ph type="body" idx="1" hasCustomPrompt="1"/>
          </p:nvPr>
        </p:nvSpPr>
        <p:spPr>
          <a:xfrm>
            <a:off x="277934" y="1222717"/>
            <a:ext cx="5641848" cy="823912"/>
          </a:xfrm>
          <a:prstGeom prst="rect">
            <a:avLst/>
          </a:prstGeom>
        </p:spPr>
        <p:txBody>
          <a:bodyPr anchor="b">
            <a:normAutofit/>
          </a:bodyPr>
          <a:lstStyle>
            <a:lvl1pPr marL="0" indent="0">
              <a:buNone/>
              <a:defRPr sz="3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4" name="Content Placeholder 3">
            <a:extLst>
              <a:ext uri="{FF2B5EF4-FFF2-40B4-BE49-F238E27FC236}">
                <a16:creationId xmlns:a16="http://schemas.microsoft.com/office/drawing/2014/main" id="{A15F897F-8F77-C642-9F94-C50E3197BAFC}"/>
              </a:ext>
            </a:extLst>
          </p:cNvPr>
          <p:cNvSpPr>
            <a:spLocks noGrp="1"/>
          </p:cNvSpPr>
          <p:nvPr>
            <p:ph sz="half" idx="2" hasCustomPrompt="1"/>
          </p:nvPr>
        </p:nvSpPr>
        <p:spPr>
          <a:xfrm>
            <a:off x="277934" y="2046628"/>
            <a:ext cx="5641848" cy="3820771"/>
          </a:xfrm>
          <a:prstGeom prst="rect">
            <a:avLst/>
          </a:prstGeom>
        </p:spPr>
        <p:txBody>
          <a:bodyPr/>
          <a:lstStyle/>
          <a:p>
            <a:pPr lvl="0"/>
            <a:r>
              <a:rPr lang="en-US" dirty="0"/>
              <a:t>Level One Bullet</a:t>
            </a:r>
          </a:p>
          <a:p>
            <a:pPr lvl="1"/>
            <a:r>
              <a:rPr lang="en-US" dirty="0"/>
              <a:t>Level Two Bullet</a:t>
            </a:r>
          </a:p>
          <a:p>
            <a:pPr lvl="2"/>
            <a:r>
              <a:rPr lang="en-US" dirty="0"/>
              <a:t>Level Three Bullet</a:t>
            </a:r>
          </a:p>
          <a:p>
            <a:pPr lvl="3"/>
            <a:r>
              <a:rPr lang="en-US" dirty="0"/>
              <a:t>Level Four Bullet</a:t>
            </a:r>
          </a:p>
        </p:txBody>
      </p:sp>
      <p:sp>
        <p:nvSpPr>
          <p:cNvPr id="5" name="Text Placeholder 4">
            <a:extLst>
              <a:ext uri="{FF2B5EF4-FFF2-40B4-BE49-F238E27FC236}">
                <a16:creationId xmlns:a16="http://schemas.microsoft.com/office/drawing/2014/main" id="{F100E7DB-782E-2C45-8167-CDD0EA86BAD2}"/>
              </a:ext>
            </a:extLst>
          </p:cNvPr>
          <p:cNvSpPr>
            <a:spLocks noGrp="1"/>
          </p:cNvSpPr>
          <p:nvPr>
            <p:ph type="body" sz="quarter" idx="3" hasCustomPrompt="1"/>
          </p:nvPr>
        </p:nvSpPr>
        <p:spPr>
          <a:xfrm>
            <a:off x="6283452" y="1222717"/>
            <a:ext cx="5641848" cy="823912"/>
          </a:xfrm>
          <a:prstGeom prst="rect">
            <a:avLst/>
          </a:prstGeom>
        </p:spPr>
        <p:txBody>
          <a:bodyPr anchor="b">
            <a:normAutofit/>
          </a:bodyPr>
          <a:lstStyle>
            <a:lvl1pPr marL="0" indent="0">
              <a:buNone/>
              <a:defRPr sz="3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6" name="Content Placeholder 5">
            <a:extLst>
              <a:ext uri="{FF2B5EF4-FFF2-40B4-BE49-F238E27FC236}">
                <a16:creationId xmlns:a16="http://schemas.microsoft.com/office/drawing/2014/main" id="{B8B53DB2-837A-1E41-952E-52B252EFBAD9}"/>
              </a:ext>
            </a:extLst>
          </p:cNvPr>
          <p:cNvSpPr>
            <a:spLocks noGrp="1"/>
          </p:cNvSpPr>
          <p:nvPr>
            <p:ph sz="quarter" idx="4" hasCustomPrompt="1"/>
          </p:nvPr>
        </p:nvSpPr>
        <p:spPr>
          <a:xfrm>
            <a:off x="6283452" y="2046628"/>
            <a:ext cx="5641848" cy="3820771"/>
          </a:xfrm>
          <a:prstGeom prst="rect">
            <a:avLst/>
          </a:prstGeom>
        </p:spPr>
        <p:txBody>
          <a:bodyPr/>
          <a:lstStyle/>
          <a:p>
            <a:pPr lvl="0"/>
            <a:r>
              <a:rPr lang="en-US" dirty="0"/>
              <a:t>Level One Bullet</a:t>
            </a:r>
          </a:p>
          <a:p>
            <a:pPr lvl="1"/>
            <a:r>
              <a:rPr lang="en-US" dirty="0"/>
              <a:t>Level Two Bullet</a:t>
            </a:r>
          </a:p>
          <a:p>
            <a:pPr lvl="2"/>
            <a:r>
              <a:rPr lang="en-US" dirty="0"/>
              <a:t>Level Three Bullet</a:t>
            </a:r>
          </a:p>
          <a:p>
            <a:pPr lvl="3"/>
            <a:r>
              <a:rPr lang="en-US" dirty="0"/>
              <a:t>Level Four Bullet</a:t>
            </a:r>
          </a:p>
        </p:txBody>
      </p:sp>
      <p:sp>
        <p:nvSpPr>
          <p:cNvPr id="10" name="Slide Number Placeholder 9">
            <a:extLst>
              <a:ext uri="{FF2B5EF4-FFF2-40B4-BE49-F238E27FC236}">
                <a16:creationId xmlns:a16="http://schemas.microsoft.com/office/drawing/2014/main" id="{DAC63D21-C33D-9E4F-9EDB-EE6548FFC555}"/>
              </a:ext>
            </a:extLst>
          </p:cNvPr>
          <p:cNvSpPr>
            <a:spLocks noGrp="1"/>
          </p:cNvSpPr>
          <p:nvPr>
            <p:ph type="sldNum" sz="quarter" idx="10"/>
          </p:nvPr>
        </p:nvSpPr>
        <p:spPr/>
        <p:txBody>
          <a:bodyPr/>
          <a:lstStyle/>
          <a:p>
            <a:fld id="{B15CCACC-6213-F14B-B40D-407BFF938B14}" type="slidenum">
              <a:rPr lang="en-US" smtClean="0"/>
              <a:t>‹#›</a:t>
            </a:fld>
            <a:endParaRPr lang="en-US"/>
          </a:p>
        </p:txBody>
      </p:sp>
    </p:spTree>
    <p:extLst>
      <p:ext uri="{BB962C8B-B14F-4D97-AF65-F5344CB8AC3E}">
        <p14:creationId xmlns:p14="http://schemas.microsoft.com/office/powerpoint/2010/main" val="42316704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99B51-C150-AD4E-BEE5-623B0A131E39}"/>
              </a:ext>
            </a:extLst>
          </p:cNvPr>
          <p:cNvSpPr>
            <a:spLocks noGrp="1"/>
          </p:cNvSpPr>
          <p:nvPr>
            <p:ph type="title"/>
          </p:nvPr>
        </p:nvSpPr>
        <p:spPr>
          <a:xfrm>
            <a:off x="277934" y="293875"/>
            <a:ext cx="11647366" cy="649224"/>
          </a:xfrm>
          <a:prstGeom prst="rect">
            <a:avLst/>
          </a:prstGeom>
        </p:spPr>
        <p:txBody>
          <a:bodyPr/>
          <a:lstStyle/>
          <a:p>
            <a:r>
              <a:rPr lang="en-US" dirty="0"/>
              <a:t>Click to edit Master title</a:t>
            </a:r>
          </a:p>
        </p:txBody>
      </p:sp>
      <p:sp>
        <p:nvSpPr>
          <p:cNvPr id="6" name="Slide Number Placeholder 5">
            <a:extLst>
              <a:ext uri="{FF2B5EF4-FFF2-40B4-BE49-F238E27FC236}">
                <a16:creationId xmlns:a16="http://schemas.microsoft.com/office/drawing/2014/main" id="{7B303C40-DDF3-1B4D-8096-0CB457987799}"/>
              </a:ext>
            </a:extLst>
          </p:cNvPr>
          <p:cNvSpPr>
            <a:spLocks noGrp="1"/>
          </p:cNvSpPr>
          <p:nvPr>
            <p:ph type="sldNum" sz="quarter" idx="10"/>
          </p:nvPr>
        </p:nvSpPr>
        <p:spPr/>
        <p:txBody>
          <a:bodyPr/>
          <a:lstStyle/>
          <a:p>
            <a:fld id="{B15CCACC-6213-F14B-B40D-407BFF938B14}" type="slidenum">
              <a:rPr lang="en-US" smtClean="0"/>
              <a:t>‹#›</a:t>
            </a:fld>
            <a:endParaRPr lang="en-US"/>
          </a:p>
        </p:txBody>
      </p:sp>
    </p:spTree>
    <p:extLst>
      <p:ext uri="{BB962C8B-B14F-4D97-AF65-F5344CB8AC3E}">
        <p14:creationId xmlns:p14="http://schemas.microsoft.com/office/powerpoint/2010/main" val="73081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99B51-C150-AD4E-BEE5-623B0A131E39}"/>
              </a:ext>
            </a:extLst>
          </p:cNvPr>
          <p:cNvSpPr>
            <a:spLocks noGrp="1"/>
          </p:cNvSpPr>
          <p:nvPr>
            <p:ph type="title"/>
          </p:nvPr>
        </p:nvSpPr>
        <p:spPr>
          <a:xfrm>
            <a:off x="277934" y="293875"/>
            <a:ext cx="11647366" cy="649224"/>
          </a:xfrm>
          <a:prstGeom prst="rect">
            <a:avLst/>
          </a:prstGeom>
        </p:spPr>
        <p:txBody>
          <a:bodyPr/>
          <a:lstStyle/>
          <a:p>
            <a:r>
              <a:rPr lang="en-US" dirty="0"/>
              <a:t>Click to edit Master title</a:t>
            </a:r>
          </a:p>
        </p:txBody>
      </p:sp>
      <p:sp>
        <p:nvSpPr>
          <p:cNvPr id="6" name="Slide Number Placeholder 5">
            <a:extLst>
              <a:ext uri="{FF2B5EF4-FFF2-40B4-BE49-F238E27FC236}">
                <a16:creationId xmlns:a16="http://schemas.microsoft.com/office/drawing/2014/main" id="{7B303C40-DDF3-1B4D-8096-0CB457987799}"/>
              </a:ext>
            </a:extLst>
          </p:cNvPr>
          <p:cNvSpPr>
            <a:spLocks noGrp="1"/>
          </p:cNvSpPr>
          <p:nvPr>
            <p:ph type="sldNum" sz="quarter" idx="10"/>
          </p:nvPr>
        </p:nvSpPr>
        <p:spPr/>
        <p:txBody>
          <a:bodyPr/>
          <a:lstStyle/>
          <a:p>
            <a:fld id="{B15CCACC-6213-F14B-B40D-407BFF938B14}" type="slidenum">
              <a:rPr lang="en-US" smtClean="0"/>
              <a:t>‹#›</a:t>
            </a:fld>
            <a:endParaRPr lang="en-US"/>
          </a:p>
        </p:txBody>
      </p:sp>
      <p:sp>
        <p:nvSpPr>
          <p:cNvPr id="4" name="Text Placeholder 5">
            <a:extLst>
              <a:ext uri="{FF2B5EF4-FFF2-40B4-BE49-F238E27FC236}">
                <a16:creationId xmlns:a16="http://schemas.microsoft.com/office/drawing/2014/main" id="{41311304-9C98-8B49-B434-134184A09B3F}"/>
              </a:ext>
            </a:extLst>
          </p:cNvPr>
          <p:cNvSpPr>
            <a:spLocks noGrp="1"/>
          </p:cNvSpPr>
          <p:nvPr>
            <p:ph type="body" sz="quarter" idx="17" hasCustomPrompt="1"/>
          </p:nvPr>
        </p:nvSpPr>
        <p:spPr>
          <a:xfrm>
            <a:off x="8382000" y="2005584"/>
            <a:ext cx="3200400" cy="3140075"/>
          </a:xfrm>
          <a:prstGeom prst="roundRect">
            <a:avLst>
              <a:gd name="adj" fmla="val 942"/>
            </a:avLst>
          </a:prstGeom>
          <a:noFill/>
          <a:ln>
            <a:solidFill>
              <a:schemeClr val="tx2"/>
            </a:solidFill>
          </a:ln>
          <a:effectLst>
            <a:outerShdw blurRad="38100" dist="12700" dir="5400000" algn="tl" rotWithShape="0">
              <a:prstClr val="black">
                <a:alpha val="35000"/>
              </a:prstClr>
            </a:outerShdw>
          </a:effectLst>
        </p:spPr>
        <p:txBody>
          <a:bodyPr lIns="365760" tIns="822960" rIns="365760" bIns="365760"/>
          <a:lstStyle>
            <a:lvl1pPr marL="0" marR="0" indent="0" algn="ctr" defTabSz="914400" rtl="0" eaLnBrk="1" fontAlgn="base" latinLnBrk="0" hangingPunct="1">
              <a:lnSpc>
                <a:spcPct val="100000"/>
              </a:lnSpc>
              <a:spcBef>
                <a:spcPct val="0"/>
              </a:spcBef>
              <a:spcAft>
                <a:spcPct val="0"/>
              </a:spcAft>
              <a:buClrTx/>
              <a:buSzTx/>
              <a:buFontTx/>
              <a:buNone/>
              <a:tabLst/>
              <a:defRPr sz="1800">
                <a:solidFill>
                  <a:schemeClr val="tx1"/>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body body body body body body body body body body body body body body body body body body body body body body body body</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body body body body</a:t>
            </a:r>
            <a:endParaRPr lang="en-US" dirty="0"/>
          </a:p>
        </p:txBody>
      </p:sp>
      <p:sp>
        <p:nvSpPr>
          <p:cNvPr id="5" name="Text Placeholder 5">
            <a:extLst>
              <a:ext uri="{FF2B5EF4-FFF2-40B4-BE49-F238E27FC236}">
                <a16:creationId xmlns:a16="http://schemas.microsoft.com/office/drawing/2014/main" id="{60320AC0-0FC1-8C47-8026-8DEF53359BF8}"/>
              </a:ext>
            </a:extLst>
          </p:cNvPr>
          <p:cNvSpPr>
            <a:spLocks noGrp="1"/>
          </p:cNvSpPr>
          <p:nvPr>
            <p:ph type="body" sz="quarter" idx="18" hasCustomPrompt="1"/>
          </p:nvPr>
        </p:nvSpPr>
        <p:spPr>
          <a:xfrm>
            <a:off x="4495800" y="2011680"/>
            <a:ext cx="3200400" cy="3136392"/>
          </a:xfrm>
          <a:prstGeom prst="roundRect">
            <a:avLst>
              <a:gd name="adj" fmla="val 942"/>
            </a:avLst>
          </a:prstGeom>
          <a:noFill/>
          <a:ln>
            <a:solidFill>
              <a:schemeClr val="tx2"/>
            </a:solidFill>
          </a:ln>
          <a:effectLst>
            <a:outerShdw blurRad="38100" dist="12700" dir="5400000" algn="tl" rotWithShape="0">
              <a:prstClr val="black">
                <a:alpha val="35000"/>
              </a:prstClr>
            </a:outerShdw>
          </a:effectLst>
        </p:spPr>
        <p:txBody>
          <a:bodyPr lIns="365760" tIns="822960" rIns="365760" bIns="365760"/>
          <a:lstStyle>
            <a:lvl1pPr marL="0" marR="0" indent="0" algn="ctr" defTabSz="914400" rtl="0" eaLnBrk="1" fontAlgn="base" latinLnBrk="0" hangingPunct="1">
              <a:lnSpc>
                <a:spcPct val="100000"/>
              </a:lnSpc>
              <a:spcBef>
                <a:spcPct val="0"/>
              </a:spcBef>
              <a:spcAft>
                <a:spcPct val="0"/>
              </a:spcAft>
              <a:buClrTx/>
              <a:buSzTx/>
              <a:buFontTx/>
              <a:buNone/>
              <a:tabLst/>
              <a:defRPr sz="1800">
                <a:ln>
                  <a:noFill/>
                </a:ln>
                <a:solidFill>
                  <a:schemeClr val="tx1"/>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body body body body body body body body body body body body body body body body body body body body body body body body</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body body body body</a:t>
            </a:r>
            <a:endParaRPr lang="en-US" dirty="0"/>
          </a:p>
        </p:txBody>
      </p:sp>
      <p:sp>
        <p:nvSpPr>
          <p:cNvPr id="7" name="Text Placeholder 5">
            <a:extLst>
              <a:ext uri="{FF2B5EF4-FFF2-40B4-BE49-F238E27FC236}">
                <a16:creationId xmlns:a16="http://schemas.microsoft.com/office/drawing/2014/main" id="{6B3F4821-83A2-084E-87B9-80099BFD857A}"/>
              </a:ext>
            </a:extLst>
          </p:cNvPr>
          <p:cNvSpPr>
            <a:spLocks noGrp="1"/>
          </p:cNvSpPr>
          <p:nvPr>
            <p:ph type="body" sz="quarter" idx="16" hasCustomPrompt="1"/>
          </p:nvPr>
        </p:nvSpPr>
        <p:spPr>
          <a:xfrm>
            <a:off x="609600" y="1981200"/>
            <a:ext cx="3200400" cy="3140075"/>
          </a:xfrm>
          <a:prstGeom prst="roundRect">
            <a:avLst>
              <a:gd name="adj" fmla="val 942"/>
            </a:avLst>
          </a:prstGeom>
          <a:noFill/>
          <a:ln>
            <a:solidFill>
              <a:schemeClr val="tx2"/>
            </a:solidFill>
          </a:ln>
          <a:effectLst>
            <a:outerShdw blurRad="38100" dist="12700" dir="5400000" algn="tl" rotWithShape="0">
              <a:prstClr val="black">
                <a:alpha val="35000"/>
              </a:prstClr>
            </a:outerShdw>
          </a:effectLst>
        </p:spPr>
        <p:txBody>
          <a:bodyPr lIns="365760" tIns="822960" rIns="365760" bIns="365760"/>
          <a:lstStyle>
            <a:lvl1pPr marL="0" marR="0" indent="0" algn="ctr" defTabSz="914400" rtl="0" eaLnBrk="1" fontAlgn="base" latinLnBrk="0" hangingPunct="1">
              <a:lnSpc>
                <a:spcPct val="100000"/>
              </a:lnSpc>
              <a:spcBef>
                <a:spcPct val="0"/>
              </a:spcBef>
              <a:spcAft>
                <a:spcPct val="0"/>
              </a:spcAft>
              <a:buClrTx/>
              <a:buSzTx/>
              <a:buFontTx/>
              <a:buNone/>
              <a:tabLst/>
              <a:defRPr sz="1800">
                <a:solidFill>
                  <a:schemeClr val="tx1"/>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body body body body body body body body body body body body body body body body body body body body body body body body</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body body body body</a:t>
            </a:r>
            <a:endParaRPr lang="en-US" dirty="0"/>
          </a:p>
        </p:txBody>
      </p:sp>
      <p:sp>
        <p:nvSpPr>
          <p:cNvPr id="8" name="Text Placeholder 13">
            <a:extLst>
              <a:ext uri="{FF2B5EF4-FFF2-40B4-BE49-F238E27FC236}">
                <a16:creationId xmlns:a16="http://schemas.microsoft.com/office/drawing/2014/main" id="{AD38DF34-14F9-5F41-8070-1BD3DEF20C9B}"/>
              </a:ext>
            </a:extLst>
          </p:cNvPr>
          <p:cNvSpPr>
            <a:spLocks noGrp="1"/>
          </p:cNvSpPr>
          <p:nvPr>
            <p:ph type="body" sz="quarter" idx="13" hasCustomPrompt="1"/>
          </p:nvPr>
        </p:nvSpPr>
        <p:spPr>
          <a:xfrm>
            <a:off x="838200" y="2362200"/>
            <a:ext cx="2743200" cy="304800"/>
          </a:xfrm>
          <a:prstGeom prst="rect">
            <a:avLst/>
          </a:prstGeom>
          <a:ln>
            <a:noFill/>
          </a:ln>
        </p:spPr>
        <p:txBody>
          <a:bodyPr/>
          <a:lstStyle>
            <a:lvl1pPr marL="0" indent="0" algn="ctr">
              <a:buNone/>
              <a:defRPr sz="2000" b="1" i="0">
                <a:solidFill>
                  <a:schemeClr val="tx1"/>
                </a:solidFill>
                <a:latin typeface="+mn-lt"/>
              </a:defRPr>
            </a:lvl1pPr>
          </a:lstStyle>
          <a:p>
            <a:pPr lvl="0"/>
            <a:r>
              <a:rPr lang="en-US" dirty="0"/>
              <a:t>Subhead</a:t>
            </a:r>
          </a:p>
        </p:txBody>
      </p:sp>
      <p:sp>
        <p:nvSpPr>
          <p:cNvPr id="9" name="Text Placeholder 13">
            <a:extLst>
              <a:ext uri="{FF2B5EF4-FFF2-40B4-BE49-F238E27FC236}">
                <a16:creationId xmlns:a16="http://schemas.microsoft.com/office/drawing/2014/main" id="{D5DF8844-5287-1E4A-BF7D-DE2C1E03B26E}"/>
              </a:ext>
            </a:extLst>
          </p:cNvPr>
          <p:cNvSpPr>
            <a:spLocks noGrp="1"/>
          </p:cNvSpPr>
          <p:nvPr>
            <p:ph type="body" sz="quarter" idx="14" hasCustomPrompt="1"/>
          </p:nvPr>
        </p:nvSpPr>
        <p:spPr>
          <a:xfrm>
            <a:off x="8610600" y="2362200"/>
            <a:ext cx="2743200" cy="304800"/>
          </a:xfrm>
          <a:prstGeom prst="rect">
            <a:avLst/>
          </a:prstGeom>
        </p:spPr>
        <p:txBody>
          <a:bodyPr/>
          <a:lstStyle>
            <a:lvl1pPr marL="0" indent="0" algn="ctr">
              <a:buNone/>
              <a:defRPr sz="2000" b="1" i="0">
                <a:solidFill>
                  <a:schemeClr val="tx1"/>
                </a:solidFill>
                <a:latin typeface="+mn-lt"/>
              </a:defRPr>
            </a:lvl1pPr>
          </a:lstStyle>
          <a:p>
            <a:pPr lvl="0"/>
            <a:r>
              <a:rPr lang="en-US" dirty="0"/>
              <a:t>Subhead</a:t>
            </a:r>
          </a:p>
        </p:txBody>
      </p:sp>
      <p:sp>
        <p:nvSpPr>
          <p:cNvPr id="10" name="Text Placeholder 13">
            <a:extLst>
              <a:ext uri="{FF2B5EF4-FFF2-40B4-BE49-F238E27FC236}">
                <a16:creationId xmlns:a16="http://schemas.microsoft.com/office/drawing/2014/main" id="{73E7AE11-2C77-954A-BEF0-800001182DAE}"/>
              </a:ext>
            </a:extLst>
          </p:cNvPr>
          <p:cNvSpPr>
            <a:spLocks noGrp="1"/>
          </p:cNvSpPr>
          <p:nvPr>
            <p:ph type="body" sz="quarter" idx="15" hasCustomPrompt="1"/>
          </p:nvPr>
        </p:nvSpPr>
        <p:spPr>
          <a:xfrm>
            <a:off x="4724400" y="2362200"/>
            <a:ext cx="2743200" cy="304800"/>
          </a:xfrm>
          <a:prstGeom prst="rect">
            <a:avLst/>
          </a:prstGeom>
        </p:spPr>
        <p:txBody>
          <a:bodyPr/>
          <a:lstStyle>
            <a:lvl1pPr marL="0" indent="0" algn="ctr">
              <a:buNone/>
              <a:defRPr sz="2000" b="1" i="0">
                <a:solidFill>
                  <a:schemeClr val="tx1"/>
                </a:solidFill>
                <a:latin typeface="+mn-lt"/>
              </a:defRPr>
            </a:lvl1pPr>
          </a:lstStyle>
          <a:p>
            <a:pPr lvl="0"/>
            <a:r>
              <a:rPr lang="en-US" dirty="0"/>
              <a:t>Subhead</a:t>
            </a:r>
          </a:p>
        </p:txBody>
      </p:sp>
    </p:spTree>
    <p:extLst>
      <p:ext uri="{BB962C8B-B14F-4D97-AF65-F5344CB8AC3E}">
        <p14:creationId xmlns:p14="http://schemas.microsoft.com/office/powerpoint/2010/main" val="8567625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3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99B51-C150-AD4E-BEE5-623B0A131E39}"/>
              </a:ext>
            </a:extLst>
          </p:cNvPr>
          <p:cNvSpPr>
            <a:spLocks noGrp="1"/>
          </p:cNvSpPr>
          <p:nvPr>
            <p:ph type="title"/>
          </p:nvPr>
        </p:nvSpPr>
        <p:spPr>
          <a:xfrm>
            <a:off x="277934" y="293875"/>
            <a:ext cx="11647366" cy="649224"/>
          </a:xfrm>
          <a:prstGeom prst="rect">
            <a:avLst/>
          </a:prstGeom>
        </p:spPr>
        <p:txBody>
          <a:bodyPr/>
          <a:lstStyle/>
          <a:p>
            <a:r>
              <a:rPr lang="en-US" dirty="0"/>
              <a:t>Click to edit Master title</a:t>
            </a:r>
          </a:p>
        </p:txBody>
      </p:sp>
      <p:sp>
        <p:nvSpPr>
          <p:cNvPr id="28" name="Picture Placeholder 14">
            <a:extLst>
              <a:ext uri="{FF2B5EF4-FFF2-40B4-BE49-F238E27FC236}">
                <a16:creationId xmlns:a16="http://schemas.microsoft.com/office/drawing/2014/main" id="{4779427A-781D-EA42-927E-C82F77CBE2D4}"/>
              </a:ext>
            </a:extLst>
          </p:cNvPr>
          <p:cNvSpPr>
            <a:spLocks noGrp="1"/>
          </p:cNvSpPr>
          <p:nvPr>
            <p:ph type="pic" sz="quarter" idx="10" hasCustomPrompt="1"/>
          </p:nvPr>
        </p:nvSpPr>
        <p:spPr>
          <a:xfrm>
            <a:off x="4928245" y="1953118"/>
            <a:ext cx="2335511" cy="2071068"/>
          </a:xfrm>
          <a:prstGeom prst="rect">
            <a:avLst/>
          </a:prstGeom>
        </p:spPr>
        <p:txBody>
          <a:bodyPr/>
          <a:lstStyle>
            <a:lvl1pPr marL="0" indent="0">
              <a:buNone/>
              <a:defRPr sz="2400" b="1" i="0">
                <a:solidFill>
                  <a:schemeClr val="tx1"/>
                </a:solidFill>
                <a:latin typeface="+mn-lt"/>
              </a:defRPr>
            </a:lvl1pPr>
          </a:lstStyle>
          <a:p>
            <a:r>
              <a:rPr lang="en-US" dirty="0"/>
              <a:t>Click to add picture</a:t>
            </a:r>
          </a:p>
        </p:txBody>
      </p:sp>
      <p:sp>
        <p:nvSpPr>
          <p:cNvPr id="29" name="Text Placeholder 5">
            <a:extLst>
              <a:ext uri="{FF2B5EF4-FFF2-40B4-BE49-F238E27FC236}">
                <a16:creationId xmlns:a16="http://schemas.microsoft.com/office/drawing/2014/main" id="{52CCDFF2-698A-B84A-9762-F0746F91F672}"/>
              </a:ext>
            </a:extLst>
          </p:cNvPr>
          <p:cNvSpPr>
            <a:spLocks noGrp="1"/>
          </p:cNvSpPr>
          <p:nvPr>
            <p:ph type="body" sz="quarter" idx="16" hasCustomPrompt="1"/>
          </p:nvPr>
        </p:nvSpPr>
        <p:spPr>
          <a:xfrm>
            <a:off x="4922310" y="4024190"/>
            <a:ext cx="2347380" cy="1365954"/>
          </a:xfrm>
          <a:prstGeom prst="roundRect">
            <a:avLst>
              <a:gd name="adj" fmla="val 942"/>
            </a:avLst>
          </a:prstGeom>
          <a:solidFill>
            <a:schemeClr val="accent6"/>
          </a:solidFill>
          <a:effectLst>
            <a:outerShdw blurRad="38100" dist="12700" dir="5400000" algn="tl" rotWithShape="0">
              <a:prstClr val="black">
                <a:alpha val="35000"/>
              </a:prstClr>
            </a:outerShdw>
          </a:effectLst>
        </p:spPr>
        <p:txBody>
          <a:bodyPr lIns="91440" tIns="914400" rIns="91440" bIns="365760">
            <a:noAutofit/>
          </a:bodyPr>
          <a:lstStyle>
            <a:lvl1pPr marL="0" marR="0" indent="0" algn="ctr" defTabSz="914400" rtl="0" eaLnBrk="1" fontAlgn="base" latinLnBrk="0" hangingPunct="1">
              <a:lnSpc>
                <a:spcPct val="100000"/>
              </a:lnSpc>
              <a:spcBef>
                <a:spcPct val="0"/>
              </a:spcBef>
              <a:spcAft>
                <a:spcPct val="0"/>
              </a:spcAft>
              <a:buClrTx/>
              <a:buSzTx/>
              <a:buFontTx/>
              <a:buNone/>
              <a:tabLst/>
              <a:defRPr sz="1800">
                <a:solidFill>
                  <a:schemeClr val="tx1"/>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Click to edit title</a:t>
            </a:r>
            <a:endParaRPr lang="en-US" dirty="0"/>
          </a:p>
        </p:txBody>
      </p:sp>
      <p:sp>
        <p:nvSpPr>
          <p:cNvPr id="34" name="Text Placeholder 4">
            <a:extLst>
              <a:ext uri="{FF2B5EF4-FFF2-40B4-BE49-F238E27FC236}">
                <a16:creationId xmlns:a16="http://schemas.microsoft.com/office/drawing/2014/main" id="{4DD02BB8-6D7A-2046-9515-B3821248853B}"/>
              </a:ext>
            </a:extLst>
          </p:cNvPr>
          <p:cNvSpPr>
            <a:spLocks noGrp="1"/>
          </p:cNvSpPr>
          <p:nvPr>
            <p:ph type="body" sz="quarter" idx="25" hasCustomPrompt="1"/>
          </p:nvPr>
        </p:nvSpPr>
        <p:spPr>
          <a:xfrm>
            <a:off x="5088879" y="4244697"/>
            <a:ext cx="2014242" cy="531836"/>
          </a:xfrm>
          <a:prstGeom prst="rect">
            <a:avLst/>
          </a:prstGeom>
        </p:spPr>
        <p:txBody>
          <a:bodyPr lIns="0" rIns="0" anchor="ctr" anchorCtr="0">
            <a:noAutofit/>
          </a:bodyPr>
          <a:lstStyle>
            <a:lvl1pPr marL="0" indent="0" algn="ctr">
              <a:buNone/>
              <a:defRPr sz="2000" b="0" i="0">
                <a:solidFill>
                  <a:schemeClr val="tx1"/>
                </a:solidFill>
                <a:latin typeface="+mn-lt"/>
              </a:defRPr>
            </a:lvl1pPr>
            <a:lvl2pPr marL="457200" indent="0">
              <a:buNone/>
              <a:defRPr b="1" i="0">
                <a:solidFill>
                  <a:srgbClr val="595959"/>
                </a:solidFill>
                <a:latin typeface="Myriad Pro Light" panose="020B0503030403020204" pitchFamily="34" charset="0"/>
              </a:defRPr>
            </a:lvl2pPr>
            <a:lvl3pPr marL="914400" indent="0">
              <a:buNone/>
              <a:defRPr b="1" i="0">
                <a:solidFill>
                  <a:srgbClr val="595959"/>
                </a:solidFill>
                <a:latin typeface="Myriad Pro Light" panose="020B0503030403020204" pitchFamily="34" charset="0"/>
              </a:defRPr>
            </a:lvl3pPr>
            <a:lvl4pPr marL="1371600" indent="0">
              <a:buNone/>
              <a:defRPr b="1" i="0">
                <a:solidFill>
                  <a:srgbClr val="595959"/>
                </a:solidFill>
                <a:latin typeface="Myriad Pro Light" panose="020B0503030403020204" pitchFamily="34" charset="0"/>
              </a:defRPr>
            </a:lvl4pPr>
            <a:lvl5pPr marL="1828800" indent="0">
              <a:buNone/>
              <a:defRPr b="1" i="0">
                <a:solidFill>
                  <a:srgbClr val="595959"/>
                </a:solidFill>
                <a:latin typeface="Myriad Pro Light" panose="020B0503030403020204" pitchFamily="34" charset="0"/>
              </a:defRPr>
            </a:lvl5pPr>
          </a:lstStyle>
          <a:p>
            <a:pPr lvl="0"/>
            <a:r>
              <a:rPr lang="en-US" dirty="0"/>
              <a:t>Click to enter first and last name</a:t>
            </a:r>
          </a:p>
        </p:txBody>
      </p:sp>
      <p:sp>
        <p:nvSpPr>
          <p:cNvPr id="37" name="Picture Placeholder 14">
            <a:extLst>
              <a:ext uri="{FF2B5EF4-FFF2-40B4-BE49-F238E27FC236}">
                <a16:creationId xmlns:a16="http://schemas.microsoft.com/office/drawing/2014/main" id="{9E49D0A7-C905-EA43-9A2D-DB9AF470A359}"/>
              </a:ext>
            </a:extLst>
          </p:cNvPr>
          <p:cNvSpPr>
            <a:spLocks noGrp="1"/>
          </p:cNvSpPr>
          <p:nvPr>
            <p:ph type="pic" sz="quarter" idx="26" hasCustomPrompt="1"/>
          </p:nvPr>
        </p:nvSpPr>
        <p:spPr>
          <a:xfrm>
            <a:off x="1490460" y="1953118"/>
            <a:ext cx="2335511" cy="2071068"/>
          </a:xfrm>
          <a:prstGeom prst="rect">
            <a:avLst/>
          </a:prstGeom>
        </p:spPr>
        <p:txBody>
          <a:bodyPr/>
          <a:lstStyle>
            <a:lvl1pPr marL="0" indent="0">
              <a:buNone/>
              <a:defRPr sz="2400" b="1" i="0">
                <a:solidFill>
                  <a:schemeClr val="tx1"/>
                </a:solidFill>
                <a:latin typeface="+mn-lt"/>
              </a:defRPr>
            </a:lvl1pPr>
          </a:lstStyle>
          <a:p>
            <a:r>
              <a:rPr lang="en-US" dirty="0"/>
              <a:t>Click to add picture</a:t>
            </a:r>
          </a:p>
        </p:txBody>
      </p:sp>
      <p:sp>
        <p:nvSpPr>
          <p:cNvPr id="38" name="Text Placeholder 5">
            <a:extLst>
              <a:ext uri="{FF2B5EF4-FFF2-40B4-BE49-F238E27FC236}">
                <a16:creationId xmlns:a16="http://schemas.microsoft.com/office/drawing/2014/main" id="{408DC2C2-0C1A-0549-8DFD-B5846E86F5DB}"/>
              </a:ext>
            </a:extLst>
          </p:cNvPr>
          <p:cNvSpPr>
            <a:spLocks noGrp="1"/>
          </p:cNvSpPr>
          <p:nvPr>
            <p:ph type="body" sz="quarter" idx="27" hasCustomPrompt="1"/>
          </p:nvPr>
        </p:nvSpPr>
        <p:spPr>
          <a:xfrm>
            <a:off x="1484525" y="4024190"/>
            <a:ext cx="2347380" cy="1365954"/>
          </a:xfrm>
          <a:prstGeom prst="roundRect">
            <a:avLst>
              <a:gd name="adj" fmla="val 942"/>
            </a:avLst>
          </a:prstGeom>
          <a:solidFill>
            <a:schemeClr val="accent6"/>
          </a:solidFill>
          <a:effectLst>
            <a:outerShdw blurRad="38100" dist="12700" dir="5400000" algn="tl" rotWithShape="0">
              <a:prstClr val="black">
                <a:alpha val="35000"/>
              </a:prstClr>
            </a:outerShdw>
          </a:effectLst>
        </p:spPr>
        <p:txBody>
          <a:bodyPr lIns="91440" tIns="914400" rIns="91440" bIns="365760">
            <a:noAutofit/>
          </a:bodyPr>
          <a:lstStyle>
            <a:lvl1pPr marL="0" marR="0" indent="0" algn="ctr" defTabSz="914400" rtl="0" eaLnBrk="1" fontAlgn="base" latinLnBrk="0" hangingPunct="1">
              <a:lnSpc>
                <a:spcPct val="100000"/>
              </a:lnSpc>
              <a:spcBef>
                <a:spcPct val="0"/>
              </a:spcBef>
              <a:spcAft>
                <a:spcPct val="0"/>
              </a:spcAft>
              <a:buClrTx/>
              <a:buSzTx/>
              <a:buFontTx/>
              <a:buNone/>
              <a:tabLst/>
              <a:defRPr sz="1800">
                <a:solidFill>
                  <a:srgbClr val="F5F5F5"/>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Click to edit title</a:t>
            </a:r>
            <a:endParaRPr lang="en-US" dirty="0"/>
          </a:p>
        </p:txBody>
      </p:sp>
      <p:sp>
        <p:nvSpPr>
          <p:cNvPr id="39" name="Text Placeholder 4">
            <a:extLst>
              <a:ext uri="{FF2B5EF4-FFF2-40B4-BE49-F238E27FC236}">
                <a16:creationId xmlns:a16="http://schemas.microsoft.com/office/drawing/2014/main" id="{157D76DD-6800-C546-A701-88D8621EFDF3}"/>
              </a:ext>
            </a:extLst>
          </p:cNvPr>
          <p:cNvSpPr>
            <a:spLocks noGrp="1"/>
          </p:cNvSpPr>
          <p:nvPr>
            <p:ph type="body" sz="quarter" idx="28" hasCustomPrompt="1"/>
          </p:nvPr>
        </p:nvSpPr>
        <p:spPr>
          <a:xfrm>
            <a:off x="1651094" y="4244697"/>
            <a:ext cx="2014242" cy="531836"/>
          </a:xfrm>
          <a:prstGeom prst="rect">
            <a:avLst/>
          </a:prstGeom>
        </p:spPr>
        <p:txBody>
          <a:bodyPr lIns="0" rIns="0" anchor="ctr" anchorCtr="0">
            <a:noAutofit/>
          </a:bodyPr>
          <a:lstStyle>
            <a:lvl1pPr marL="0" indent="0" algn="ctr">
              <a:buNone/>
              <a:defRPr sz="2000" b="0" i="0">
                <a:solidFill>
                  <a:schemeClr val="tx1"/>
                </a:solidFill>
                <a:latin typeface="+mn-lt"/>
              </a:defRPr>
            </a:lvl1pPr>
            <a:lvl2pPr marL="457200" indent="0">
              <a:buNone/>
              <a:defRPr b="1" i="0">
                <a:solidFill>
                  <a:srgbClr val="595959"/>
                </a:solidFill>
                <a:latin typeface="Myriad Pro Light" panose="020B0503030403020204" pitchFamily="34" charset="0"/>
              </a:defRPr>
            </a:lvl2pPr>
            <a:lvl3pPr marL="914400" indent="0">
              <a:buNone/>
              <a:defRPr b="1" i="0">
                <a:solidFill>
                  <a:srgbClr val="595959"/>
                </a:solidFill>
                <a:latin typeface="Myriad Pro Light" panose="020B0503030403020204" pitchFamily="34" charset="0"/>
              </a:defRPr>
            </a:lvl3pPr>
            <a:lvl4pPr marL="1371600" indent="0">
              <a:buNone/>
              <a:defRPr b="1" i="0">
                <a:solidFill>
                  <a:srgbClr val="595959"/>
                </a:solidFill>
                <a:latin typeface="Myriad Pro Light" panose="020B0503030403020204" pitchFamily="34" charset="0"/>
              </a:defRPr>
            </a:lvl4pPr>
            <a:lvl5pPr marL="1828800" indent="0">
              <a:buNone/>
              <a:defRPr b="1" i="0">
                <a:solidFill>
                  <a:srgbClr val="595959"/>
                </a:solidFill>
                <a:latin typeface="Myriad Pro Light" panose="020B0503030403020204" pitchFamily="34" charset="0"/>
              </a:defRPr>
            </a:lvl5pPr>
          </a:lstStyle>
          <a:p>
            <a:pPr lvl="0"/>
            <a:r>
              <a:rPr lang="en-US" dirty="0"/>
              <a:t>Click to enter first and last name</a:t>
            </a:r>
          </a:p>
        </p:txBody>
      </p:sp>
      <p:sp>
        <p:nvSpPr>
          <p:cNvPr id="40" name="Picture Placeholder 14">
            <a:extLst>
              <a:ext uri="{FF2B5EF4-FFF2-40B4-BE49-F238E27FC236}">
                <a16:creationId xmlns:a16="http://schemas.microsoft.com/office/drawing/2014/main" id="{206F4037-ACDA-D545-AE97-19BCD24A558A}"/>
              </a:ext>
            </a:extLst>
          </p:cNvPr>
          <p:cNvSpPr>
            <a:spLocks noGrp="1"/>
          </p:cNvSpPr>
          <p:nvPr>
            <p:ph type="pic" sz="quarter" idx="29" hasCustomPrompt="1"/>
          </p:nvPr>
        </p:nvSpPr>
        <p:spPr>
          <a:xfrm>
            <a:off x="8360095" y="1953118"/>
            <a:ext cx="2335511" cy="2071068"/>
          </a:xfrm>
          <a:prstGeom prst="rect">
            <a:avLst/>
          </a:prstGeom>
        </p:spPr>
        <p:txBody>
          <a:bodyPr/>
          <a:lstStyle>
            <a:lvl1pPr marL="0" indent="0">
              <a:buNone/>
              <a:defRPr sz="2400" b="1" i="0">
                <a:solidFill>
                  <a:schemeClr val="tx1"/>
                </a:solidFill>
                <a:latin typeface="+mn-lt"/>
              </a:defRPr>
            </a:lvl1pPr>
          </a:lstStyle>
          <a:p>
            <a:r>
              <a:rPr lang="en-US" dirty="0"/>
              <a:t>Click to add picture</a:t>
            </a:r>
          </a:p>
        </p:txBody>
      </p:sp>
      <p:sp>
        <p:nvSpPr>
          <p:cNvPr id="41" name="Text Placeholder 5">
            <a:extLst>
              <a:ext uri="{FF2B5EF4-FFF2-40B4-BE49-F238E27FC236}">
                <a16:creationId xmlns:a16="http://schemas.microsoft.com/office/drawing/2014/main" id="{7ED6EB13-4202-404D-8380-863765DE4E56}"/>
              </a:ext>
            </a:extLst>
          </p:cNvPr>
          <p:cNvSpPr>
            <a:spLocks noGrp="1"/>
          </p:cNvSpPr>
          <p:nvPr>
            <p:ph type="body" sz="quarter" idx="30" hasCustomPrompt="1"/>
          </p:nvPr>
        </p:nvSpPr>
        <p:spPr>
          <a:xfrm>
            <a:off x="8354160" y="4024190"/>
            <a:ext cx="2347380" cy="1365954"/>
          </a:xfrm>
          <a:prstGeom prst="roundRect">
            <a:avLst>
              <a:gd name="adj" fmla="val 942"/>
            </a:avLst>
          </a:prstGeom>
          <a:solidFill>
            <a:schemeClr val="accent6"/>
          </a:solidFill>
          <a:effectLst>
            <a:outerShdw blurRad="38100" dist="12700" dir="5400000" algn="tl" rotWithShape="0">
              <a:prstClr val="black">
                <a:alpha val="35000"/>
              </a:prstClr>
            </a:outerShdw>
          </a:effectLst>
        </p:spPr>
        <p:txBody>
          <a:bodyPr lIns="91440" tIns="914400" rIns="91440" bIns="365760">
            <a:noAutofit/>
          </a:bodyPr>
          <a:lstStyle>
            <a:lvl1pPr marL="0" marR="0" indent="0" algn="ctr" defTabSz="914400" rtl="0" eaLnBrk="1" fontAlgn="base" latinLnBrk="0" hangingPunct="1">
              <a:lnSpc>
                <a:spcPct val="100000"/>
              </a:lnSpc>
              <a:spcBef>
                <a:spcPct val="0"/>
              </a:spcBef>
              <a:spcAft>
                <a:spcPct val="0"/>
              </a:spcAft>
              <a:buClrTx/>
              <a:buSzTx/>
              <a:buFontTx/>
              <a:buNone/>
              <a:tabLst/>
              <a:defRPr sz="1800">
                <a:solidFill>
                  <a:schemeClr val="tx1"/>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Click to edit title</a:t>
            </a:r>
            <a:endParaRPr lang="en-US" dirty="0"/>
          </a:p>
        </p:txBody>
      </p:sp>
      <p:sp>
        <p:nvSpPr>
          <p:cNvPr id="42" name="Text Placeholder 4">
            <a:extLst>
              <a:ext uri="{FF2B5EF4-FFF2-40B4-BE49-F238E27FC236}">
                <a16:creationId xmlns:a16="http://schemas.microsoft.com/office/drawing/2014/main" id="{BDA54CC0-1DB6-1C4B-A1E7-741749ED3F40}"/>
              </a:ext>
            </a:extLst>
          </p:cNvPr>
          <p:cNvSpPr>
            <a:spLocks noGrp="1"/>
          </p:cNvSpPr>
          <p:nvPr>
            <p:ph type="body" sz="quarter" idx="31" hasCustomPrompt="1"/>
          </p:nvPr>
        </p:nvSpPr>
        <p:spPr>
          <a:xfrm>
            <a:off x="8520729" y="4244697"/>
            <a:ext cx="2014242" cy="531836"/>
          </a:xfrm>
          <a:prstGeom prst="rect">
            <a:avLst/>
          </a:prstGeom>
        </p:spPr>
        <p:txBody>
          <a:bodyPr lIns="0" rIns="0" anchor="ctr" anchorCtr="0">
            <a:noAutofit/>
          </a:bodyPr>
          <a:lstStyle>
            <a:lvl1pPr marL="0" indent="0" algn="ctr">
              <a:buNone/>
              <a:defRPr sz="2000" b="0" i="0">
                <a:solidFill>
                  <a:schemeClr val="tx1"/>
                </a:solidFill>
                <a:latin typeface="+mn-lt"/>
              </a:defRPr>
            </a:lvl1pPr>
            <a:lvl2pPr marL="457200" indent="0">
              <a:buNone/>
              <a:defRPr b="1" i="0">
                <a:solidFill>
                  <a:srgbClr val="595959"/>
                </a:solidFill>
                <a:latin typeface="Myriad Pro Light" panose="020B0503030403020204" pitchFamily="34" charset="0"/>
              </a:defRPr>
            </a:lvl2pPr>
            <a:lvl3pPr marL="914400" indent="0">
              <a:buNone/>
              <a:defRPr b="1" i="0">
                <a:solidFill>
                  <a:srgbClr val="595959"/>
                </a:solidFill>
                <a:latin typeface="Myriad Pro Light" panose="020B0503030403020204" pitchFamily="34" charset="0"/>
              </a:defRPr>
            </a:lvl3pPr>
            <a:lvl4pPr marL="1371600" indent="0">
              <a:buNone/>
              <a:defRPr b="1" i="0">
                <a:solidFill>
                  <a:srgbClr val="595959"/>
                </a:solidFill>
                <a:latin typeface="Myriad Pro Light" panose="020B0503030403020204" pitchFamily="34" charset="0"/>
              </a:defRPr>
            </a:lvl4pPr>
            <a:lvl5pPr marL="1828800" indent="0">
              <a:buNone/>
              <a:defRPr b="1" i="0">
                <a:solidFill>
                  <a:srgbClr val="595959"/>
                </a:solidFill>
                <a:latin typeface="Myriad Pro Light" panose="020B0503030403020204" pitchFamily="34" charset="0"/>
              </a:defRPr>
            </a:lvl5pPr>
          </a:lstStyle>
          <a:p>
            <a:pPr lvl="0"/>
            <a:r>
              <a:rPr lang="en-US" dirty="0"/>
              <a:t>Click to enter first and last name</a:t>
            </a:r>
          </a:p>
        </p:txBody>
      </p:sp>
      <p:sp>
        <p:nvSpPr>
          <p:cNvPr id="12" name="Slide Number Placeholder 14">
            <a:extLst>
              <a:ext uri="{FF2B5EF4-FFF2-40B4-BE49-F238E27FC236}">
                <a16:creationId xmlns:a16="http://schemas.microsoft.com/office/drawing/2014/main" id="{6A30D6AC-E7B5-0C42-8FD4-4E98826C8CD7}"/>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800" b="1">
                <a:solidFill>
                  <a:schemeClr val="bg1"/>
                </a:solidFill>
              </a:defRPr>
            </a:lvl1pPr>
          </a:lstStyle>
          <a:p>
            <a:fld id="{B15CCACC-6213-F14B-B40D-407BFF938B14}" type="slidenum">
              <a:rPr lang="en-US" smtClean="0"/>
              <a:pPr/>
              <a:t>‹#›</a:t>
            </a:fld>
            <a:endParaRPr lang="en-US" dirty="0"/>
          </a:p>
        </p:txBody>
      </p:sp>
    </p:spTree>
    <p:extLst>
      <p:ext uri="{BB962C8B-B14F-4D97-AF65-F5344CB8AC3E}">
        <p14:creationId xmlns:p14="http://schemas.microsoft.com/office/powerpoint/2010/main" val="11175419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3AE9D-042A-DD42-9A11-F79F2844C85D}"/>
              </a:ext>
            </a:extLst>
          </p:cNvPr>
          <p:cNvSpPr>
            <a:spLocks noGrp="1"/>
          </p:cNvSpPr>
          <p:nvPr>
            <p:ph type="title"/>
          </p:nvPr>
        </p:nvSpPr>
        <p:spPr>
          <a:xfrm>
            <a:off x="277934" y="295773"/>
            <a:ext cx="11647366" cy="649224"/>
          </a:xfrm>
          <a:prstGeom prst="rect">
            <a:avLst/>
          </a:prstGeo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0B19004-5E21-B147-B0EB-1A69AD8C296D}"/>
              </a:ext>
            </a:extLst>
          </p:cNvPr>
          <p:cNvSpPr>
            <a:spLocks noGrp="1"/>
          </p:cNvSpPr>
          <p:nvPr>
            <p:ph idx="1"/>
          </p:nvPr>
        </p:nvSpPr>
        <p:spPr>
          <a:xfrm>
            <a:off x="277933" y="1520042"/>
            <a:ext cx="11647367" cy="435824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Slide Number Placeholder 6">
            <a:extLst>
              <a:ext uri="{FF2B5EF4-FFF2-40B4-BE49-F238E27FC236}">
                <a16:creationId xmlns:a16="http://schemas.microsoft.com/office/drawing/2014/main" id="{19ABB276-9101-0D4D-A13B-A773BD15A610}"/>
              </a:ext>
            </a:extLst>
          </p:cNvPr>
          <p:cNvSpPr>
            <a:spLocks noGrp="1"/>
          </p:cNvSpPr>
          <p:nvPr>
            <p:ph type="sldNum" sz="quarter" idx="10"/>
          </p:nvPr>
        </p:nvSpPr>
        <p:spPr/>
        <p:txBody>
          <a:bodyPr/>
          <a:lstStyle/>
          <a:p>
            <a:fld id="{B15CCACC-6213-F14B-B40D-407BFF938B14}" type="slidenum">
              <a:rPr lang="en-US" smtClean="0"/>
              <a:t>‹#›</a:t>
            </a:fld>
            <a:endParaRPr lang="en-US"/>
          </a:p>
        </p:txBody>
      </p:sp>
    </p:spTree>
    <p:extLst>
      <p:ext uri="{BB962C8B-B14F-4D97-AF65-F5344CB8AC3E}">
        <p14:creationId xmlns:p14="http://schemas.microsoft.com/office/powerpoint/2010/main" val="9630095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Image and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A017C5F-3EE2-C848-A0FF-9B4B43B3F6D2}"/>
              </a:ext>
            </a:extLst>
          </p:cNvPr>
          <p:cNvSpPr/>
          <p:nvPr userDrawn="1"/>
        </p:nvSpPr>
        <p:spPr>
          <a:xfrm rot="10800000">
            <a:off x="-2" y="0"/>
            <a:ext cx="12192001" cy="6858000"/>
          </a:xfrm>
          <a:prstGeom prst="rect">
            <a:avLst/>
          </a:prstGeom>
          <a:gradFill flip="none" rotWithShape="1">
            <a:gsLst>
              <a:gs pos="0">
                <a:schemeClr val="bg2"/>
              </a:gs>
              <a:gs pos="74000">
                <a:srgbClr val="004165"/>
              </a:gs>
              <a:gs pos="100000">
                <a:srgbClr val="004165"/>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5F759B73-2926-1243-8C54-9F81CC4FEE3B}"/>
              </a:ext>
            </a:extLst>
          </p:cNvPr>
          <p:cNvSpPr/>
          <p:nvPr userDrawn="1"/>
        </p:nvSpPr>
        <p:spPr>
          <a:xfrm>
            <a:off x="3815398" y="1066800"/>
            <a:ext cx="6509702" cy="4273994"/>
          </a:xfrm>
          <a:prstGeom prst="roundRect">
            <a:avLst>
              <a:gd name="adj" fmla="val 0"/>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a:lstStyle/>
          <a:p>
            <a:endParaRPr lang="en-US" dirty="0">
              <a:latin typeface="+mj-lt"/>
            </a:endParaRPr>
          </a:p>
        </p:txBody>
      </p:sp>
      <p:sp>
        <p:nvSpPr>
          <p:cNvPr id="15" name="Rectangle 14">
            <a:extLst>
              <a:ext uri="{FF2B5EF4-FFF2-40B4-BE49-F238E27FC236}">
                <a16:creationId xmlns:a16="http://schemas.microsoft.com/office/drawing/2014/main" id="{11195FD5-F90D-6E48-BA95-14C70423FB2C}"/>
              </a:ext>
            </a:extLst>
          </p:cNvPr>
          <p:cNvSpPr/>
          <p:nvPr userDrawn="1"/>
        </p:nvSpPr>
        <p:spPr>
          <a:xfrm>
            <a:off x="1866900" y="1600200"/>
            <a:ext cx="3111498" cy="315934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6" name="Picture Placeholder 14">
            <a:extLst>
              <a:ext uri="{FF2B5EF4-FFF2-40B4-BE49-F238E27FC236}">
                <a16:creationId xmlns:a16="http://schemas.microsoft.com/office/drawing/2014/main" id="{855AF2D4-8C7C-2849-A0D6-D449E513C6D0}"/>
              </a:ext>
            </a:extLst>
          </p:cNvPr>
          <p:cNvSpPr>
            <a:spLocks noGrp="1"/>
          </p:cNvSpPr>
          <p:nvPr>
            <p:ph type="pic" sz="quarter" idx="10"/>
          </p:nvPr>
        </p:nvSpPr>
        <p:spPr>
          <a:xfrm>
            <a:off x="1866900" y="1600200"/>
            <a:ext cx="3111500" cy="3159346"/>
          </a:xfrm>
          <a:prstGeom prst="rect">
            <a:avLst/>
          </a:prstGeom>
        </p:spPr>
        <p:txBody>
          <a:bodyPr/>
          <a:lstStyle>
            <a:lvl1pPr marL="0" indent="0">
              <a:buNone/>
              <a:defRPr sz="2400" b="1" i="0">
                <a:solidFill>
                  <a:schemeClr val="tx1"/>
                </a:solidFill>
                <a:latin typeface="+mj-lt"/>
              </a:defRPr>
            </a:lvl1pPr>
          </a:lstStyle>
          <a:p>
            <a:r>
              <a:rPr lang="en-US" dirty="0"/>
              <a:t>Click icon to add picture</a:t>
            </a:r>
          </a:p>
        </p:txBody>
      </p:sp>
      <p:sp>
        <p:nvSpPr>
          <p:cNvPr id="17" name="Text Placeholder 22">
            <a:extLst>
              <a:ext uri="{FF2B5EF4-FFF2-40B4-BE49-F238E27FC236}">
                <a16:creationId xmlns:a16="http://schemas.microsoft.com/office/drawing/2014/main" id="{6041B4C2-28F5-0E43-84A3-1E98A479E820}"/>
              </a:ext>
            </a:extLst>
          </p:cNvPr>
          <p:cNvSpPr>
            <a:spLocks noGrp="1"/>
          </p:cNvSpPr>
          <p:nvPr>
            <p:ph type="body" sz="quarter" idx="11" hasCustomPrompt="1"/>
          </p:nvPr>
        </p:nvSpPr>
        <p:spPr>
          <a:xfrm>
            <a:off x="4978400" y="2839928"/>
            <a:ext cx="5346700" cy="457200"/>
          </a:xfrm>
          <a:prstGeom prst="rect">
            <a:avLst/>
          </a:prstGeom>
        </p:spPr>
        <p:txBody>
          <a:bodyPr anchor="ctr" anchorCtr="0"/>
          <a:lstStyle>
            <a:lvl1pPr marL="0" indent="0" algn="ctr">
              <a:buNone/>
              <a:defRPr sz="3200" b="1" i="0">
                <a:solidFill>
                  <a:schemeClr val="tx1"/>
                </a:solidFill>
                <a:latin typeface="+mj-lt"/>
              </a:defRPr>
            </a:lvl1pPr>
            <a:lvl2pPr marL="457200" indent="0" algn="ctr">
              <a:buNone/>
              <a:defRPr b="0" i="0">
                <a:solidFill>
                  <a:schemeClr val="tx1">
                    <a:lumMod val="65000"/>
                    <a:lumOff val="35000"/>
                  </a:schemeClr>
                </a:solidFill>
                <a:latin typeface="Myriad Pro" panose="020B0503030403020204" pitchFamily="34" charset="0"/>
              </a:defRPr>
            </a:lvl2pPr>
            <a:lvl3pPr marL="914400" indent="0">
              <a:buNone/>
              <a:defRPr b="1" i="0">
                <a:solidFill>
                  <a:schemeClr val="tx1">
                    <a:lumMod val="65000"/>
                    <a:lumOff val="35000"/>
                  </a:schemeClr>
                </a:solidFill>
                <a:latin typeface="Myriad Pro Light" panose="020B0503030403020204" pitchFamily="34" charset="0"/>
              </a:defRPr>
            </a:lvl3pPr>
            <a:lvl4pPr marL="1371600" indent="0">
              <a:buNone/>
              <a:defRPr b="1" i="0">
                <a:solidFill>
                  <a:schemeClr val="tx1">
                    <a:lumMod val="65000"/>
                    <a:lumOff val="35000"/>
                  </a:schemeClr>
                </a:solidFill>
                <a:latin typeface="Myriad Pro Light" panose="020B0503030403020204" pitchFamily="34" charset="0"/>
              </a:defRPr>
            </a:lvl4pPr>
            <a:lvl5pPr marL="1828800" indent="0">
              <a:buNone/>
              <a:defRPr b="1" i="0">
                <a:solidFill>
                  <a:schemeClr val="tx1">
                    <a:lumMod val="65000"/>
                    <a:lumOff val="35000"/>
                  </a:schemeClr>
                </a:solidFill>
                <a:latin typeface="Myriad Pro Light" panose="020B0503030403020204" pitchFamily="34" charset="0"/>
              </a:defRPr>
            </a:lvl5pPr>
          </a:lstStyle>
          <a:p>
            <a:pPr lvl="0"/>
            <a:r>
              <a:rPr lang="en-US" dirty="0"/>
              <a:t>First &amp; Last Name</a:t>
            </a:r>
          </a:p>
        </p:txBody>
      </p:sp>
      <p:sp>
        <p:nvSpPr>
          <p:cNvPr id="18" name="Text Placeholder 22">
            <a:extLst>
              <a:ext uri="{FF2B5EF4-FFF2-40B4-BE49-F238E27FC236}">
                <a16:creationId xmlns:a16="http://schemas.microsoft.com/office/drawing/2014/main" id="{0AD2906D-80B8-9F47-ACC6-2080574562EE}"/>
              </a:ext>
            </a:extLst>
          </p:cNvPr>
          <p:cNvSpPr>
            <a:spLocks noGrp="1"/>
          </p:cNvSpPr>
          <p:nvPr>
            <p:ph type="body" sz="quarter" idx="12" hasCustomPrompt="1"/>
          </p:nvPr>
        </p:nvSpPr>
        <p:spPr>
          <a:xfrm>
            <a:off x="4978400" y="3352800"/>
            <a:ext cx="5346700" cy="381000"/>
          </a:xfrm>
          <a:prstGeom prst="rect">
            <a:avLst/>
          </a:prstGeom>
        </p:spPr>
        <p:txBody>
          <a:bodyPr anchor="ctr" anchorCtr="0"/>
          <a:lstStyle>
            <a:lvl1pPr marL="0" indent="0" algn="ctr">
              <a:buNone/>
              <a:defRPr sz="2400" b="0" i="0">
                <a:solidFill>
                  <a:schemeClr val="tx1"/>
                </a:solidFill>
                <a:latin typeface="+mj-lt"/>
              </a:defRPr>
            </a:lvl1pPr>
            <a:lvl2pPr marL="457200" indent="0" algn="ctr">
              <a:buNone/>
              <a:defRPr b="0" i="0">
                <a:solidFill>
                  <a:schemeClr val="tx1">
                    <a:lumMod val="65000"/>
                    <a:lumOff val="35000"/>
                  </a:schemeClr>
                </a:solidFill>
                <a:latin typeface="Myriad Pro" panose="020B0503030403020204" pitchFamily="34" charset="0"/>
              </a:defRPr>
            </a:lvl2pPr>
            <a:lvl3pPr marL="914400" indent="0">
              <a:buNone/>
              <a:defRPr b="1" i="0">
                <a:solidFill>
                  <a:schemeClr val="tx1">
                    <a:lumMod val="65000"/>
                    <a:lumOff val="35000"/>
                  </a:schemeClr>
                </a:solidFill>
                <a:latin typeface="Myriad Pro Light" panose="020B0503030403020204" pitchFamily="34" charset="0"/>
              </a:defRPr>
            </a:lvl3pPr>
            <a:lvl4pPr marL="1371600" indent="0">
              <a:buNone/>
              <a:defRPr b="1" i="0">
                <a:solidFill>
                  <a:schemeClr val="tx1">
                    <a:lumMod val="65000"/>
                    <a:lumOff val="35000"/>
                  </a:schemeClr>
                </a:solidFill>
                <a:latin typeface="Myriad Pro Light" panose="020B0503030403020204" pitchFamily="34" charset="0"/>
              </a:defRPr>
            </a:lvl4pPr>
            <a:lvl5pPr marL="1828800" indent="0">
              <a:buNone/>
              <a:defRPr b="1" i="0">
                <a:solidFill>
                  <a:schemeClr val="tx1">
                    <a:lumMod val="65000"/>
                    <a:lumOff val="35000"/>
                  </a:schemeClr>
                </a:solidFill>
                <a:latin typeface="Myriad Pro Light" panose="020B0503030403020204" pitchFamily="34" charset="0"/>
              </a:defRPr>
            </a:lvl5pPr>
          </a:lstStyle>
          <a:p>
            <a:pPr lvl="0"/>
            <a:r>
              <a:rPr lang="en-US" dirty="0"/>
              <a:t>Title</a:t>
            </a:r>
          </a:p>
        </p:txBody>
      </p:sp>
      <p:sp>
        <p:nvSpPr>
          <p:cNvPr id="20" name="Rectangle 19">
            <a:extLst>
              <a:ext uri="{FF2B5EF4-FFF2-40B4-BE49-F238E27FC236}">
                <a16:creationId xmlns:a16="http://schemas.microsoft.com/office/drawing/2014/main" id="{2E958830-11F8-214C-8249-594F82B018E7}"/>
              </a:ext>
            </a:extLst>
          </p:cNvPr>
          <p:cNvSpPr/>
          <p:nvPr userDrawn="1"/>
        </p:nvSpPr>
        <p:spPr>
          <a:xfrm>
            <a:off x="-2" y="6212926"/>
            <a:ext cx="12192001" cy="6450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lide Number Placeholder 14">
            <a:extLst>
              <a:ext uri="{FF2B5EF4-FFF2-40B4-BE49-F238E27FC236}">
                <a16:creationId xmlns:a16="http://schemas.microsoft.com/office/drawing/2014/main" id="{DD7E7516-B2D4-0A47-850C-7EAA5B5E5ED7}"/>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800" b="1">
                <a:solidFill>
                  <a:schemeClr val="bg1"/>
                </a:solidFill>
              </a:defRPr>
            </a:lvl1pPr>
          </a:lstStyle>
          <a:p>
            <a:fld id="{B15CCACC-6213-F14B-B40D-407BFF938B14}" type="slidenum">
              <a:rPr lang="en-US" smtClean="0"/>
              <a:pPr/>
              <a:t>‹#›</a:t>
            </a:fld>
            <a:endParaRPr lang="en-US" dirty="0"/>
          </a:p>
        </p:txBody>
      </p:sp>
      <p:pic>
        <p:nvPicPr>
          <p:cNvPr id="22" name="Picture 21">
            <a:extLst>
              <a:ext uri="{FF2B5EF4-FFF2-40B4-BE49-F238E27FC236}">
                <a16:creationId xmlns:a16="http://schemas.microsoft.com/office/drawing/2014/main" id="{34FE3127-0010-5D49-9D39-446C6CC1D46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2430" y="6410997"/>
            <a:ext cx="1607820" cy="248927"/>
          </a:xfrm>
          <a:prstGeom prst="rect">
            <a:avLst/>
          </a:prstGeom>
        </p:spPr>
      </p:pic>
    </p:spTree>
    <p:extLst>
      <p:ext uri="{BB962C8B-B14F-4D97-AF65-F5344CB8AC3E}">
        <p14:creationId xmlns:p14="http://schemas.microsoft.com/office/powerpoint/2010/main" val="11147649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647D00C-4F35-FA44-AE6D-560B94E5574F}"/>
              </a:ext>
            </a:extLst>
          </p:cNvPr>
          <p:cNvSpPr/>
          <p:nvPr userDrawn="1"/>
        </p:nvSpPr>
        <p:spPr>
          <a:xfrm rot="10800000">
            <a:off x="0" y="0"/>
            <a:ext cx="12192000" cy="6858000"/>
          </a:xfrm>
          <a:prstGeom prst="rect">
            <a:avLst/>
          </a:prstGeom>
          <a:gradFill flip="none" rotWithShape="1">
            <a:gsLst>
              <a:gs pos="0">
                <a:schemeClr val="bg2"/>
              </a:gs>
              <a:gs pos="74000">
                <a:srgbClr val="004165"/>
              </a:gs>
              <a:gs pos="100000">
                <a:srgbClr val="004165"/>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52A27FD-DCD3-3544-B54F-6CE33927D8BA}"/>
              </a:ext>
            </a:extLst>
          </p:cNvPr>
          <p:cNvSpPr/>
          <p:nvPr userDrawn="1"/>
        </p:nvSpPr>
        <p:spPr>
          <a:xfrm>
            <a:off x="0" y="6212926"/>
            <a:ext cx="12192000" cy="6450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73E94052-9097-0040-96BB-ABD151D68A1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2430" y="6410997"/>
            <a:ext cx="1607820" cy="248927"/>
          </a:xfrm>
          <a:prstGeom prst="rect">
            <a:avLst/>
          </a:prstGeom>
        </p:spPr>
      </p:pic>
      <p:sp>
        <p:nvSpPr>
          <p:cNvPr id="7" name="Slide Number Placeholder 14">
            <a:extLst>
              <a:ext uri="{FF2B5EF4-FFF2-40B4-BE49-F238E27FC236}">
                <a16:creationId xmlns:a16="http://schemas.microsoft.com/office/drawing/2014/main" id="{A72D2038-C774-8A44-AC4D-D48CC95AF000}"/>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800" b="1">
                <a:solidFill>
                  <a:schemeClr val="bg1"/>
                </a:solidFill>
              </a:defRPr>
            </a:lvl1pPr>
          </a:lstStyle>
          <a:p>
            <a:fld id="{B15CCACC-6213-F14B-B40D-407BFF938B14}" type="slidenum">
              <a:rPr lang="en-US" smtClean="0"/>
              <a:pPr/>
              <a:t>‹#›</a:t>
            </a:fld>
            <a:endParaRPr lang="en-US" dirty="0"/>
          </a:p>
        </p:txBody>
      </p:sp>
    </p:spTree>
    <p:extLst>
      <p:ext uri="{BB962C8B-B14F-4D97-AF65-F5344CB8AC3E}">
        <p14:creationId xmlns:p14="http://schemas.microsoft.com/office/powerpoint/2010/main" val="31128237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Text Left_Content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AD8F0-BA9C-2D49-BEF0-F0A72CC2C305}"/>
              </a:ext>
            </a:extLst>
          </p:cNvPr>
          <p:cNvSpPr>
            <a:spLocks noGrp="1"/>
          </p:cNvSpPr>
          <p:nvPr>
            <p:ph type="title"/>
          </p:nvPr>
        </p:nvSpPr>
        <p:spPr>
          <a:xfrm>
            <a:off x="277934" y="295773"/>
            <a:ext cx="5498276" cy="649224"/>
          </a:xfrm>
          <a:prstGeom prst="rect">
            <a:avLst/>
          </a:prstGeom>
        </p:spPr>
        <p:txBody>
          <a:bodyPr anchor="ctr">
            <a:normAutofit/>
          </a:bodyPr>
          <a:lstStyle>
            <a:lvl1pPr>
              <a:defRPr sz="3600"/>
            </a:lvl1pPr>
          </a:lstStyle>
          <a:p>
            <a:r>
              <a:rPr lang="en-US" dirty="0"/>
              <a:t>Click to edit Master title</a:t>
            </a:r>
          </a:p>
        </p:txBody>
      </p:sp>
      <p:sp>
        <p:nvSpPr>
          <p:cNvPr id="4" name="Text Placeholder 3">
            <a:extLst>
              <a:ext uri="{FF2B5EF4-FFF2-40B4-BE49-F238E27FC236}">
                <a16:creationId xmlns:a16="http://schemas.microsoft.com/office/drawing/2014/main" id="{AB2026E2-9833-424F-8180-005EEF86E250}"/>
              </a:ext>
            </a:extLst>
          </p:cNvPr>
          <p:cNvSpPr>
            <a:spLocks noGrp="1"/>
          </p:cNvSpPr>
          <p:nvPr>
            <p:ph type="body" sz="half" idx="2"/>
          </p:nvPr>
        </p:nvSpPr>
        <p:spPr>
          <a:xfrm>
            <a:off x="277934" y="1535080"/>
            <a:ext cx="5498276" cy="4332319"/>
          </a:xfrm>
          <a:prstGeom prst="rect">
            <a:avLst/>
          </a:prstGeo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8" name="Slide Number Placeholder 7">
            <a:extLst>
              <a:ext uri="{FF2B5EF4-FFF2-40B4-BE49-F238E27FC236}">
                <a16:creationId xmlns:a16="http://schemas.microsoft.com/office/drawing/2014/main" id="{DBD07C98-DEB2-9043-B3B7-E156746DEEA1}"/>
              </a:ext>
            </a:extLst>
          </p:cNvPr>
          <p:cNvSpPr>
            <a:spLocks noGrp="1"/>
          </p:cNvSpPr>
          <p:nvPr>
            <p:ph type="sldNum" sz="quarter" idx="10"/>
          </p:nvPr>
        </p:nvSpPr>
        <p:spPr/>
        <p:txBody>
          <a:bodyPr/>
          <a:lstStyle/>
          <a:p>
            <a:fld id="{B15CCACC-6213-F14B-B40D-407BFF938B14}" type="slidenum">
              <a:rPr lang="en-US" smtClean="0"/>
              <a:t>‹#›</a:t>
            </a:fld>
            <a:endParaRPr lang="en-US"/>
          </a:p>
        </p:txBody>
      </p:sp>
      <p:sp>
        <p:nvSpPr>
          <p:cNvPr id="6" name="Picture Placeholder 4">
            <a:extLst>
              <a:ext uri="{FF2B5EF4-FFF2-40B4-BE49-F238E27FC236}">
                <a16:creationId xmlns:a16="http://schemas.microsoft.com/office/drawing/2014/main" id="{73AA123F-7D5D-5743-842F-4FD61F2A7E5E}"/>
              </a:ext>
            </a:extLst>
          </p:cNvPr>
          <p:cNvSpPr>
            <a:spLocks noGrp="1"/>
          </p:cNvSpPr>
          <p:nvPr>
            <p:ph type="pic" sz="quarter" idx="11" hasCustomPrompt="1"/>
          </p:nvPr>
        </p:nvSpPr>
        <p:spPr>
          <a:xfrm>
            <a:off x="6096000" y="0"/>
            <a:ext cx="6099048" cy="6217920"/>
          </a:xfrm>
        </p:spPr>
        <p:txBody>
          <a:bodyPr anchor="ctr"/>
          <a:lstStyle>
            <a:lvl1pPr marL="0" indent="0" algn="ctr">
              <a:buNone/>
              <a:defRPr/>
            </a:lvl1pPr>
          </a:lstStyle>
          <a:p>
            <a:r>
              <a:rPr lang="en-US" dirty="0"/>
              <a:t>Click to Add Photo</a:t>
            </a:r>
          </a:p>
        </p:txBody>
      </p:sp>
    </p:spTree>
    <p:extLst>
      <p:ext uri="{BB962C8B-B14F-4D97-AF65-F5344CB8AC3E}">
        <p14:creationId xmlns:p14="http://schemas.microsoft.com/office/powerpoint/2010/main" val="9362277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Text Left_Text Righ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0CBC6FF-D0F0-194A-9730-69A23927DE9B}"/>
              </a:ext>
            </a:extLst>
          </p:cNvPr>
          <p:cNvSpPr/>
          <p:nvPr userDrawn="1"/>
        </p:nvSpPr>
        <p:spPr>
          <a:xfrm>
            <a:off x="6096000" y="0"/>
            <a:ext cx="6096000" cy="6208770"/>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9AD8F0-BA9C-2D49-BEF0-F0A72CC2C305}"/>
              </a:ext>
            </a:extLst>
          </p:cNvPr>
          <p:cNvSpPr>
            <a:spLocks noGrp="1"/>
          </p:cNvSpPr>
          <p:nvPr>
            <p:ph type="title"/>
          </p:nvPr>
        </p:nvSpPr>
        <p:spPr>
          <a:xfrm>
            <a:off x="277934" y="295773"/>
            <a:ext cx="5495544" cy="649224"/>
          </a:xfrm>
          <a:prstGeom prst="rect">
            <a:avLst/>
          </a:prstGeom>
        </p:spPr>
        <p:txBody>
          <a:bodyPr anchor="ctr">
            <a:normAutofit/>
          </a:bodyPr>
          <a:lstStyle>
            <a:lvl1pPr>
              <a:defRPr sz="3600">
                <a:solidFill>
                  <a:srgbClr val="F2DF74"/>
                </a:solidFill>
              </a:defRPr>
            </a:lvl1pPr>
          </a:lstStyle>
          <a:p>
            <a:r>
              <a:rPr lang="en-US" dirty="0"/>
              <a:t>Click to edit Master title</a:t>
            </a:r>
          </a:p>
        </p:txBody>
      </p:sp>
      <p:sp>
        <p:nvSpPr>
          <p:cNvPr id="4" name="Text Placeholder 3">
            <a:extLst>
              <a:ext uri="{FF2B5EF4-FFF2-40B4-BE49-F238E27FC236}">
                <a16:creationId xmlns:a16="http://schemas.microsoft.com/office/drawing/2014/main" id="{AB2026E2-9833-424F-8180-005EEF86E250}"/>
              </a:ext>
            </a:extLst>
          </p:cNvPr>
          <p:cNvSpPr>
            <a:spLocks noGrp="1"/>
          </p:cNvSpPr>
          <p:nvPr>
            <p:ph type="body" sz="half" idx="2"/>
          </p:nvPr>
        </p:nvSpPr>
        <p:spPr>
          <a:xfrm>
            <a:off x="277934" y="1535080"/>
            <a:ext cx="5498276" cy="4332320"/>
          </a:xfrm>
          <a:prstGeom prst="rect">
            <a:avLst/>
          </a:prstGeo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8" name="Slide Number Placeholder 7">
            <a:extLst>
              <a:ext uri="{FF2B5EF4-FFF2-40B4-BE49-F238E27FC236}">
                <a16:creationId xmlns:a16="http://schemas.microsoft.com/office/drawing/2014/main" id="{DBD07C98-DEB2-9043-B3B7-E156746DEEA1}"/>
              </a:ext>
            </a:extLst>
          </p:cNvPr>
          <p:cNvSpPr>
            <a:spLocks noGrp="1"/>
          </p:cNvSpPr>
          <p:nvPr>
            <p:ph type="sldNum" sz="quarter" idx="10"/>
          </p:nvPr>
        </p:nvSpPr>
        <p:spPr/>
        <p:txBody>
          <a:bodyPr/>
          <a:lstStyle/>
          <a:p>
            <a:fld id="{B15CCACC-6213-F14B-B40D-407BFF938B14}" type="slidenum">
              <a:rPr lang="en-US" smtClean="0"/>
              <a:t>‹#›</a:t>
            </a:fld>
            <a:endParaRPr lang="en-US"/>
          </a:p>
        </p:txBody>
      </p:sp>
      <p:sp>
        <p:nvSpPr>
          <p:cNvPr id="5" name="Text Placeholder 4">
            <a:extLst>
              <a:ext uri="{FF2B5EF4-FFF2-40B4-BE49-F238E27FC236}">
                <a16:creationId xmlns:a16="http://schemas.microsoft.com/office/drawing/2014/main" id="{7536AC97-D6BB-CF45-B568-D12F1D2C17B8}"/>
              </a:ext>
            </a:extLst>
          </p:cNvPr>
          <p:cNvSpPr>
            <a:spLocks noGrp="1"/>
          </p:cNvSpPr>
          <p:nvPr>
            <p:ph type="body" sz="quarter" idx="12"/>
          </p:nvPr>
        </p:nvSpPr>
        <p:spPr>
          <a:xfrm>
            <a:off x="6429756" y="419100"/>
            <a:ext cx="5495544" cy="5448300"/>
          </a:xfrm>
        </p:spPr>
        <p:txBody>
          <a:bodyPr anchor="ct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6014949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le and Text Left Multiple_Content Righ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7CE9458-0EE3-A344-A0D4-7BB7BD029951}"/>
              </a:ext>
            </a:extLst>
          </p:cNvPr>
          <p:cNvSpPr/>
          <p:nvPr userDrawn="1"/>
        </p:nvSpPr>
        <p:spPr>
          <a:xfrm rot="10800000">
            <a:off x="-2" y="0"/>
            <a:ext cx="12192001" cy="6858000"/>
          </a:xfrm>
          <a:prstGeom prst="rect">
            <a:avLst/>
          </a:prstGeom>
          <a:gradFill flip="none" rotWithShape="1">
            <a:gsLst>
              <a:gs pos="0">
                <a:schemeClr val="bg2"/>
              </a:gs>
              <a:gs pos="74000">
                <a:srgbClr val="004165"/>
              </a:gs>
              <a:gs pos="100000">
                <a:srgbClr val="004165"/>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9AD8F0-BA9C-2D49-BEF0-F0A72CC2C305}"/>
              </a:ext>
            </a:extLst>
          </p:cNvPr>
          <p:cNvSpPr>
            <a:spLocks noGrp="1"/>
          </p:cNvSpPr>
          <p:nvPr>
            <p:ph type="title" hasCustomPrompt="1"/>
          </p:nvPr>
        </p:nvSpPr>
        <p:spPr>
          <a:xfrm>
            <a:off x="277934" y="295773"/>
            <a:ext cx="5498276" cy="1143000"/>
          </a:xfrm>
          <a:prstGeom prst="rect">
            <a:avLst/>
          </a:prstGeom>
        </p:spPr>
        <p:txBody>
          <a:bodyPr anchor="ctr">
            <a:normAutofit/>
          </a:bodyPr>
          <a:lstStyle>
            <a:lvl1pPr>
              <a:defRPr sz="3600">
                <a:solidFill>
                  <a:srgbClr val="F2DF74"/>
                </a:solidFill>
              </a:defRPr>
            </a:lvl1pPr>
          </a:lstStyle>
          <a:p>
            <a:r>
              <a:rPr lang="en-US" dirty="0"/>
              <a:t>Click to edit Master title multiple lines</a:t>
            </a:r>
          </a:p>
        </p:txBody>
      </p:sp>
      <p:sp>
        <p:nvSpPr>
          <p:cNvPr id="4" name="Text Placeholder 3">
            <a:extLst>
              <a:ext uri="{FF2B5EF4-FFF2-40B4-BE49-F238E27FC236}">
                <a16:creationId xmlns:a16="http://schemas.microsoft.com/office/drawing/2014/main" id="{AB2026E2-9833-424F-8180-005EEF86E250}"/>
              </a:ext>
            </a:extLst>
          </p:cNvPr>
          <p:cNvSpPr>
            <a:spLocks noGrp="1"/>
          </p:cNvSpPr>
          <p:nvPr>
            <p:ph type="body" sz="half" idx="2"/>
          </p:nvPr>
        </p:nvSpPr>
        <p:spPr>
          <a:xfrm>
            <a:off x="277934" y="2019065"/>
            <a:ext cx="5498276" cy="3848335"/>
          </a:xfrm>
          <a:prstGeom prst="rect">
            <a:avLst/>
          </a:prstGeo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cxnSp>
        <p:nvCxnSpPr>
          <p:cNvPr id="14" name="Straight Connector 13">
            <a:extLst>
              <a:ext uri="{FF2B5EF4-FFF2-40B4-BE49-F238E27FC236}">
                <a16:creationId xmlns:a16="http://schemas.microsoft.com/office/drawing/2014/main" id="{8AD59A93-E94D-0445-9D55-67EBAACB4771}"/>
              </a:ext>
            </a:extLst>
          </p:cNvPr>
          <p:cNvCxnSpPr/>
          <p:nvPr userDrawn="1"/>
        </p:nvCxnSpPr>
        <p:spPr>
          <a:xfrm>
            <a:off x="406400" y="1476768"/>
            <a:ext cx="711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425C8691-7E6F-6449-8F4B-64C12952E9C9}"/>
              </a:ext>
            </a:extLst>
          </p:cNvPr>
          <p:cNvSpPr/>
          <p:nvPr userDrawn="1"/>
        </p:nvSpPr>
        <p:spPr>
          <a:xfrm>
            <a:off x="0" y="6212926"/>
            <a:ext cx="12192000" cy="6450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F6293283-D734-4F44-B3FC-723952F7D4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2430" y="6410997"/>
            <a:ext cx="1607820" cy="248927"/>
          </a:xfrm>
          <a:prstGeom prst="rect">
            <a:avLst/>
          </a:prstGeom>
        </p:spPr>
      </p:pic>
      <p:sp>
        <p:nvSpPr>
          <p:cNvPr id="10" name="Picture Placeholder 4">
            <a:extLst>
              <a:ext uri="{FF2B5EF4-FFF2-40B4-BE49-F238E27FC236}">
                <a16:creationId xmlns:a16="http://schemas.microsoft.com/office/drawing/2014/main" id="{EE5ACE5E-8C71-F84C-84A2-7ADD0A4CE855}"/>
              </a:ext>
            </a:extLst>
          </p:cNvPr>
          <p:cNvSpPr>
            <a:spLocks noGrp="1"/>
          </p:cNvSpPr>
          <p:nvPr>
            <p:ph type="pic" sz="quarter" idx="11" hasCustomPrompt="1"/>
          </p:nvPr>
        </p:nvSpPr>
        <p:spPr>
          <a:xfrm>
            <a:off x="6096000" y="0"/>
            <a:ext cx="6099048" cy="6217920"/>
          </a:xfrm>
        </p:spPr>
        <p:txBody>
          <a:bodyPr anchor="ctr"/>
          <a:lstStyle>
            <a:lvl1pPr marL="0" indent="0" algn="ctr">
              <a:buNone/>
              <a:defRPr/>
            </a:lvl1pPr>
          </a:lstStyle>
          <a:p>
            <a:r>
              <a:rPr lang="en-US" dirty="0"/>
              <a:t>Click to Add Photo</a:t>
            </a:r>
          </a:p>
        </p:txBody>
      </p:sp>
      <p:sp>
        <p:nvSpPr>
          <p:cNvPr id="11" name="Slide Number Placeholder 14">
            <a:extLst>
              <a:ext uri="{FF2B5EF4-FFF2-40B4-BE49-F238E27FC236}">
                <a16:creationId xmlns:a16="http://schemas.microsoft.com/office/drawing/2014/main" id="{E7FF26C3-0AD4-B845-8559-0DB441415829}"/>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800" b="1">
                <a:solidFill>
                  <a:schemeClr val="bg1"/>
                </a:solidFill>
              </a:defRPr>
            </a:lvl1pPr>
          </a:lstStyle>
          <a:p>
            <a:fld id="{B15CCACC-6213-F14B-B40D-407BFF938B14}" type="slidenum">
              <a:rPr lang="en-US" smtClean="0"/>
              <a:pPr/>
              <a:t>‹#›</a:t>
            </a:fld>
            <a:endParaRPr lang="en-US" dirty="0"/>
          </a:p>
        </p:txBody>
      </p:sp>
    </p:spTree>
    <p:extLst>
      <p:ext uri="{BB962C8B-B14F-4D97-AF65-F5344CB8AC3E}">
        <p14:creationId xmlns:p14="http://schemas.microsoft.com/office/powerpoint/2010/main" val="35894314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itle and Text Left Multiple_Text Righ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B5B3A71-252E-BB41-AABA-BE0AC50B74E3}"/>
              </a:ext>
            </a:extLst>
          </p:cNvPr>
          <p:cNvSpPr/>
          <p:nvPr userDrawn="1"/>
        </p:nvSpPr>
        <p:spPr>
          <a:xfrm rot="10800000">
            <a:off x="-2" y="0"/>
            <a:ext cx="12192001" cy="6858000"/>
          </a:xfrm>
          <a:prstGeom prst="rect">
            <a:avLst/>
          </a:prstGeom>
          <a:gradFill flip="none" rotWithShape="1">
            <a:gsLst>
              <a:gs pos="0">
                <a:schemeClr val="bg2"/>
              </a:gs>
              <a:gs pos="74000">
                <a:srgbClr val="004165"/>
              </a:gs>
              <a:gs pos="100000">
                <a:srgbClr val="004165"/>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B99C37B-CADC-224E-AFF4-6F5D325F9CED}"/>
              </a:ext>
            </a:extLst>
          </p:cNvPr>
          <p:cNvSpPr/>
          <p:nvPr userDrawn="1"/>
        </p:nvSpPr>
        <p:spPr>
          <a:xfrm>
            <a:off x="6096000" y="0"/>
            <a:ext cx="6096000" cy="6208770"/>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9AD8F0-BA9C-2D49-BEF0-F0A72CC2C305}"/>
              </a:ext>
            </a:extLst>
          </p:cNvPr>
          <p:cNvSpPr>
            <a:spLocks noGrp="1"/>
          </p:cNvSpPr>
          <p:nvPr>
            <p:ph type="title" hasCustomPrompt="1"/>
          </p:nvPr>
        </p:nvSpPr>
        <p:spPr>
          <a:xfrm>
            <a:off x="277934" y="295773"/>
            <a:ext cx="5495544" cy="1143000"/>
          </a:xfrm>
          <a:prstGeom prst="rect">
            <a:avLst/>
          </a:prstGeom>
        </p:spPr>
        <p:txBody>
          <a:bodyPr anchor="ctr">
            <a:normAutofit/>
          </a:bodyPr>
          <a:lstStyle>
            <a:lvl1pPr>
              <a:defRPr sz="3600"/>
            </a:lvl1pPr>
          </a:lstStyle>
          <a:p>
            <a:r>
              <a:rPr lang="en-US" dirty="0"/>
              <a:t>Click to edit Master title multiple lines</a:t>
            </a:r>
          </a:p>
        </p:txBody>
      </p:sp>
      <p:sp>
        <p:nvSpPr>
          <p:cNvPr id="4" name="Text Placeholder 3">
            <a:extLst>
              <a:ext uri="{FF2B5EF4-FFF2-40B4-BE49-F238E27FC236}">
                <a16:creationId xmlns:a16="http://schemas.microsoft.com/office/drawing/2014/main" id="{AB2026E2-9833-424F-8180-005EEF86E250}"/>
              </a:ext>
            </a:extLst>
          </p:cNvPr>
          <p:cNvSpPr>
            <a:spLocks noGrp="1"/>
          </p:cNvSpPr>
          <p:nvPr>
            <p:ph type="body" sz="half" idx="2"/>
          </p:nvPr>
        </p:nvSpPr>
        <p:spPr>
          <a:xfrm>
            <a:off x="277934" y="2019065"/>
            <a:ext cx="5498276" cy="3848335"/>
          </a:xfrm>
          <a:prstGeom prst="rect">
            <a:avLst/>
          </a:prstGeo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cxnSp>
        <p:nvCxnSpPr>
          <p:cNvPr id="14" name="Straight Connector 13">
            <a:extLst>
              <a:ext uri="{FF2B5EF4-FFF2-40B4-BE49-F238E27FC236}">
                <a16:creationId xmlns:a16="http://schemas.microsoft.com/office/drawing/2014/main" id="{8AD59A93-E94D-0445-9D55-67EBAACB4771}"/>
              </a:ext>
            </a:extLst>
          </p:cNvPr>
          <p:cNvCxnSpPr/>
          <p:nvPr userDrawn="1"/>
        </p:nvCxnSpPr>
        <p:spPr>
          <a:xfrm>
            <a:off x="406400" y="1476768"/>
            <a:ext cx="711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6FA0FBEA-C105-AC49-830C-94C748A670A5}"/>
              </a:ext>
            </a:extLst>
          </p:cNvPr>
          <p:cNvSpPr>
            <a:spLocks noGrp="1"/>
          </p:cNvSpPr>
          <p:nvPr>
            <p:ph type="body" sz="quarter" idx="10"/>
          </p:nvPr>
        </p:nvSpPr>
        <p:spPr>
          <a:xfrm>
            <a:off x="6418522" y="419100"/>
            <a:ext cx="5495544" cy="5448300"/>
          </a:xfrm>
        </p:spPr>
        <p:txBody>
          <a:bodyPr anchor="ct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3" name="Rectangle 12">
            <a:extLst>
              <a:ext uri="{FF2B5EF4-FFF2-40B4-BE49-F238E27FC236}">
                <a16:creationId xmlns:a16="http://schemas.microsoft.com/office/drawing/2014/main" id="{8FA11376-EE0E-454A-8528-A1A8B2FD9D25}"/>
              </a:ext>
            </a:extLst>
          </p:cNvPr>
          <p:cNvSpPr/>
          <p:nvPr userDrawn="1"/>
        </p:nvSpPr>
        <p:spPr>
          <a:xfrm>
            <a:off x="0" y="6212926"/>
            <a:ext cx="12192000" cy="6450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lide Number Placeholder 14">
            <a:extLst>
              <a:ext uri="{FF2B5EF4-FFF2-40B4-BE49-F238E27FC236}">
                <a16:creationId xmlns:a16="http://schemas.microsoft.com/office/drawing/2014/main" id="{760AE098-CC4F-1345-9B63-F539B3AC2A0D}"/>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B15CCACC-6213-F14B-B40D-407BFF938B14}" type="slidenum">
              <a:rPr lang="en-US" smtClean="0"/>
              <a:pPr/>
              <a:t>‹#›</a:t>
            </a:fld>
            <a:endParaRPr lang="en-US" dirty="0"/>
          </a:p>
        </p:txBody>
      </p:sp>
      <p:pic>
        <p:nvPicPr>
          <p:cNvPr id="16" name="Picture 15">
            <a:extLst>
              <a:ext uri="{FF2B5EF4-FFF2-40B4-BE49-F238E27FC236}">
                <a16:creationId xmlns:a16="http://schemas.microsoft.com/office/drawing/2014/main" id="{37D770BF-1C25-444D-A9EC-565FA0F00CF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2430" y="6410997"/>
            <a:ext cx="1607820" cy="248927"/>
          </a:xfrm>
          <a:prstGeom prst="rect">
            <a:avLst/>
          </a:prstGeom>
        </p:spPr>
      </p:pic>
    </p:spTree>
    <p:extLst>
      <p:ext uri="{BB962C8B-B14F-4D97-AF65-F5344CB8AC3E}">
        <p14:creationId xmlns:p14="http://schemas.microsoft.com/office/powerpoint/2010/main" val="3302375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Large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2A518CE1-0D5F-1C42-9A3E-10D40306BD89}"/>
              </a:ext>
            </a:extLst>
          </p:cNvPr>
          <p:cNvSpPr>
            <a:spLocks noGrp="1"/>
          </p:cNvSpPr>
          <p:nvPr>
            <p:ph type="pic" sz="quarter" idx="11" hasCustomPrompt="1"/>
          </p:nvPr>
        </p:nvSpPr>
        <p:spPr>
          <a:xfrm>
            <a:off x="0" y="1142999"/>
            <a:ext cx="12192000" cy="5084065"/>
          </a:xfrm>
        </p:spPr>
        <p:txBody>
          <a:bodyPr anchor="ctr"/>
          <a:lstStyle>
            <a:lvl1pPr marL="0" indent="0" algn="ctr">
              <a:buFont typeface="Arial" panose="020B0604020202020204" pitchFamily="34" charset="0"/>
              <a:buNone/>
              <a:defRPr/>
            </a:lvl1pPr>
          </a:lstStyle>
          <a:p>
            <a:r>
              <a:rPr lang="en-US" dirty="0"/>
              <a:t>Insert image</a:t>
            </a:r>
          </a:p>
        </p:txBody>
      </p:sp>
      <p:sp>
        <p:nvSpPr>
          <p:cNvPr id="7" name="Rectangle 6">
            <a:extLst>
              <a:ext uri="{FF2B5EF4-FFF2-40B4-BE49-F238E27FC236}">
                <a16:creationId xmlns:a16="http://schemas.microsoft.com/office/drawing/2014/main" id="{F2F793A9-ACD0-8144-BA76-AC9911BA49FB}"/>
              </a:ext>
            </a:extLst>
          </p:cNvPr>
          <p:cNvSpPr/>
          <p:nvPr userDrawn="1"/>
        </p:nvSpPr>
        <p:spPr>
          <a:xfrm>
            <a:off x="0" y="-1"/>
            <a:ext cx="12192000" cy="114300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13E3B808-8450-C749-BE34-83F343354452}"/>
              </a:ext>
            </a:extLst>
          </p:cNvPr>
          <p:cNvSpPr>
            <a:spLocks noGrp="1"/>
          </p:cNvSpPr>
          <p:nvPr>
            <p:ph type="sldNum" sz="quarter" idx="10"/>
          </p:nvPr>
        </p:nvSpPr>
        <p:spPr/>
        <p:txBody>
          <a:bodyPr/>
          <a:lstStyle/>
          <a:p>
            <a:fld id="{B15CCACC-6213-F14B-B40D-407BFF938B14}" type="slidenum">
              <a:rPr lang="en-US" smtClean="0"/>
              <a:t>‹#›</a:t>
            </a:fld>
            <a:endParaRPr lang="en-US"/>
          </a:p>
        </p:txBody>
      </p:sp>
      <p:sp>
        <p:nvSpPr>
          <p:cNvPr id="2" name="Title 1">
            <a:extLst>
              <a:ext uri="{FF2B5EF4-FFF2-40B4-BE49-F238E27FC236}">
                <a16:creationId xmlns:a16="http://schemas.microsoft.com/office/drawing/2014/main" id="{6349CBB3-A058-9248-905D-0684034A4364}"/>
              </a:ext>
            </a:extLst>
          </p:cNvPr>
          <p:cNvSpPr>
            <a:spLocks noGrp="1"/>
          </p:cNvSpPr>
          <p:nvPr>
            <p:ph type="title"/>
          </p:nvPr>
        </p:nvSpPr>
        <p:spPr/>
        <p:txBody>
          <a:bodyPr/>
          <a:lstStyle/>
          <a:p>
            <a:r>
              <a:rPr lang="en-US" dirty="0"/>
              <a:t>Click to edit Master title</a:t>
            </a:r>
          </a:p>
        </p:txBody>
      </p:sp>
      <p:cxnSp>
        <p:nvCxnSpPr>
          <p:cNvPr id="10" name="Straight Connector 9">
            <a:extLst>
              <a:ext uri="{FF2B5EF4-FFF2-40B4-BE49-F238E27FC236}">
                <a16:creationId xmlns:a16="http://schemas.microsoft.com/office/drawing/2014/main" id="{EA1FA9E0-A75C-1C46-AB6F-6A5E7D665B54}"/>
              </a:ext>
            </a:extLst>
          </p:cNvPr>
          <p:cNvCxnSpPr/>
          <p:nvPr userDrawn="1"/>
        </p:nvCxnSpPr>
        <p:spPr>
          <a:xfrm>
            <a:off x="406400" y="989880"/>
            <a:ext cx="711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91445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62C4270-C58C-C940-B0EF-3FBEAD7572B5}"/>
              </a:ext>
            </a:extLst>
          </p:cNvPr>
          <p:cNvSpPr/>
          <p:nvPr userDrawn="1"/>
        </p:nvSpPr>
        <p:spPr>
          <a:xfrm rot="10800000">
            <a:off x="0" y="0"/>
            <a:ext cx="12192001" cy="6858000"/>
          </a:xfrm>
          <a:prstGeom prst="rect">
            <a:avLst/>
          </a:prstGeom>
          <a:gradFill flip="none" rotWithShape="1">
            <a:gsLst>
              <a:gs pos="0">
                <a:schemeClr val="bg2"/>
              </a:gs>
              <a:gs pos="74000">
                <a:srgbClr val="004165"/>
              </a:gs>
              <a:gs pos="100000">
                <a:srgbClr val="004165"/>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97AD48D7-EAA2-964B-A120-85C67653E646}"/>
              </a:ext>
            </a:extLst>
          </p:cNvPr>
          <p:cNvCxnSpPr/>
          <p:nvPr userDrawn="1"/>
        </p:nvCxnSpPr>
        <p:spPr>
          <a:xfrm>
            <a:off x="406402" y="989880"/>
            <a:ext cx="711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a16="http://schemas.microsoft.com/office/drawing/2014/main" id="{2A518CE1-0D5F-1C42-9A3E-10D40306BD89}"/>
              </a:ext>
            </a:extLst>
          </p:cNvPr>
          <p:cNvSpPr>
            <a:spLocks noGrp="1"/>
          </p:cNvSpPr>
          <p:nvPr>
            <p:ph type="pic" sz="quarter" idx="11" hasCustomPrompt="1"/>
          </p:nvPr>
        </p:nvSpPr>
        <p:spPr>
          <a:xfrm>
            <a:off x="0" y="1143000"/>
            <a:ext cx="12192000" cy="5714999"/>
          </a:xfrm>
        </p:spPr>
        <p:txBody>
          <a:bodyPr anchor="ctr"/>
          <a:lstStyle>
            <a:lvl1pPr marL="0" indent="0" algn="ctr">
              <a:buFont typeface="Arial" panose="020B0604020202020204" pitchFamily="34" charset="0"/>
              <a:buNone/>
              <a:defRPr/>
            </a:lvl1pPr>
          </a:lstStyle>
          <a:p>
            <a:r>
              <a:rPr lang="en-US" dirty="0"/>
              <a:t>Insert image</a:t>
            </a:r>
          </a:p>
        </p:txBody>
      </p:sp>
      <p:sp>
        <p:nvSpPr>
          <p:cNvPr id="8" name="Rectangle 7">
            <a:extLst>
              <a:ext uri="{FF2B5EF4-FFF2-40B4-BE49-F238E27FC236}">
                <a16:creationId xmlns:a16="http://schemas.microsoft.com/office/drawing/2014/main" id="{31632447-B762-F14C-9D91-BE4817800ADD}"/>
              </a:ext>
            </a:extLst>
          </p:cNvPr>
          <p:cNvSpPr/>
          <p:nvPr userDrawn="1"/>
        </p:nvSpPr>
        <p:spPr>
          <a:xfrm>
            <a:off x="0" y="-1"/>
            <a:ext cx="12192000" cy="1143001"/>
          </a:xfrm>
          <a:prstGeom prst="rect">
            <a:avLst/>
          </a:prstGeom>
          <a:solidFill>
            <a:srgbClr val="004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49CBB3-A058-9248-905D-0684034A4364}"/>
              </a:ext>
            </a:extLst>
          </p:cNvPr>
          <p:cNvSpPr>
            <a:spLocks noGrp="1"/>
          </p:cNvSpPr>
          <p:nvPr>
            <p:ph type="title"/>
          </p:nvPr>
        </p:nvSpPr>
        <p:spPr/>
        <p:txBody>
          <a:bodyPr/>
          <a:lstStyle/>
          <a:p>
            <a:r>
              <a:rPr lang="en-US" dirty="0"/>
              <a:t>Click to edit Master title</a:t>
            </a:r>
          </a:p>
        </p:txBody>
      </p:sp>
      <p:cxnSp>
        <p:nvCxnSpPr>
          <p:cNvPr id="6" name="Straight Connector 5">
            <a:extLst>
              <a:ext uri="{FF2B5EF4-FFF2-40B4-BE49-F238E27FC236}">
                <a16:creationId xmlns:a16="http://schemas.microsoft.com/office/drawing/2014/main" id="{F3EF7B8B-DC7E-A14C-8B53-C948B4015EC6}"/>
              </a:ext>
            </a:extLst>
          </p:cNvPr>
          <p:cNvCxnSpPr/>
          <p:nvPr userDrawn="1"/>
        </p:nvCxnSpPr>
        <p:spPr>
          <a:xfrm>
            <a:off x="406400" y="989880"/>
            <a:ext cx="711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44525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2DB36-0E37-3E4F-846E-FFE754041574}"/>
              </a:ext>
            </a:extLst>
          </p:cNvPr>
          <p:cNvSpPr>
            <a:spLocks noGrp="1"/>
          </p:cNvSpPr>
          <p:nvPr>
            <p:ph type="title"/>
          </p:nvPr>
        </p:nvSpPr>
        <p:spPr>
          <a:xfrm>
            <a:off x="277934" y="295773"/>
            <a:ext cx="11647366" cy="649224"/>
          </a:xfrm>
          <a:prstGeom prst="rect">
            <a:avLst/>
          </a:prstGeom>
        </p:spPr>
        <p:txBody>
          <a:bodyPr/>
          <a:lstStyle>
            <a:lvl1pPr>
              <a:defRPr>
                <a:solidFill>
                  <a:schemeClr val="tx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C3CB7B1-BD73-384F-B626-099E8AB1C163}"/>
              </a:ext>
            </a:extLst>
          </p:cNvPr>
          <p:cNvSpPr>
            <a:spLocks noGrp="1"/>
          </p:cNvSpPr>
          <p:nvPr>
            <p:ph sz="half" idx="1" hasCustomPrompt="1"/>
          </p:nvPr>
        </p:nvSpPr>
        <p:spPr>
          <a:xfrm>
            <a:off x="277934" y="1535081"/>
            <a:ext cx="5641848" cy="4332319"/>
          </a:xfrm>
          <a:prstGeom prst="rect">
            <a:avLst/>
          </a:prstGeom>
        </p:spPr>
        <p:txBody>
          <a:bodyPr/>
          <a:lstStyle/>
          <a:p>
            <a:pPr lvl="0"/>
            <a:r>
              <a:rPr lang="en-US" dirty="0"/>
              <a:t>Level One Bullet</a:t>
            </a:r>
          </a:p>
          <a:p>
            <a:pPr lvl="1"/>
            <a:r>
              <a:rPr lang="en-US" dirty="0"/>
              <a:t>Level Two Bullet</a:t>
            </a:r>
          </a:p>
          <a:p>
            <a:pPr lvl="2"/>
            <a:r>
              <a:rPr lang="en-US" dirty="0"/>
              <a:t>Level Three Bullet</a:t>
            </a:r>
          </a:p>
          <a:p>
            <a:pPr lvl="3"/>
            <a:r>
              <a:rPr lang="en-US" dirty="0"/>
              <a:t>Level Four Bullet</a:t>
            </a:r>
          </a:p>
        </p:txBody>
      </p:sp>
      <p:sp>
        <p:nvSpPr>
          <p:cNvPr id="4" name="Content Placeholder 3">
            <a:extLst>
              <a:ext uri="{FF2B5EF4-FFF2-40B4-BE49-F238E27FC236}">
                <a16:creationId xmlns:a16="http://schemas.microsoft.com/office/drawing/2014/main" id="{437BAA05-1B10-1D4A-BBC2-304E5EEDACA0}"/>
              </a:ext>
            </a:extLst>
          </p:cNvPr>
          <p:cNvSpPr>
            <a:spLocks noGrp="1"/>
          </p:cNvSpPr>
          <p:nvPr>
            <p:ph sz="half" idx="2" hasCustomPrompt="1"/>
          </p:nvPr>
        </p:nvSpPr>
        <p:spPr>
          <a:xfrm>
            <a:off x="6275268" y="1535081"/>
            <a:ext cx="5638800" cy="4332319"/>
          </a:xfrm>
          <a:prstGeom prst="rect">
            <a:avLst/>
          </a:prstGeom>
        </p:spPr>
        <p:txBody>
          <a:bodyPr/>
          <a:lstStyle/>
          <a:p>
            <a:pPr lvl="0"/>
            <a:r>
              <a:rPr lang="en-US" dirty="0"/>
              <a:t>Level One Bullet</a:t>
            </a:r>
          </a:p>
          <a:p>
            <a:pPr lvl="1"/>
            <a:r>
              <a:rPr lang="en-US" dirty="0"/>
              <a:t>Level Two Bullet</a:t>
            </a:r>
          </a:p>
          <a:p>
            <a:pPr lvl="2"/>
            <a:r>
              <a:rPr lang="en-US" dirty="0"/>
              <a:t>Level Three Bullet</a:t>
            </a:r>
          </a:p>
          <a:p>
            <a:pPr lvl="3"/>
            <a:r>
              <a:rPr lang="en-US" dirty="0"/>
              <a:t>Level Four Bullet</a:t>
            </a:r>
          </a:p>
        </p:txBody>
      </p:sp>
      <p:sp>
        <p:nvSpPr>
          <p:cNvPr id="8" name="Slide Number Placeholder 7">
            <a:extLst>
              <a:ext uri="{FF2B5EF4-FFF2-40B4-BE49-F238E27FC236}">
                <a16:creationId xmlns:a16="http://schemas.microsoft.com/office/drawing/2014/main" id="{30DD411A-1AC0-4C4B-B7F9-D6B8D5E7DF62}"/>
              </a:ext>
            </a:extLst>
          </p:cNvPr>
          <p:cNvSpPr>
            <a:spLocks noGrp="1"/>
          </p:cNvSpPr>
          <p:nvPr>
            <p:ph type="sldNum" sz="quarter" idx="10"/>
          </p:nvPr>
        </p:nvSpPr>
        <p:spPr/>
        <p:txBody>
          <a:bodyPr/>
          <a:lstStyle/>
          <a:p>
            <a:fld id="{B15CCACC-6213-F14B-B40D-407BFF938B14}" type="slidenum">
              <a:rPr lang="en-US" smtClean="0"/>
              <a:t>‹#›</a:t>
            </a:fld>
            <a:endParaRPr lang="en-US"/>
          </a:p>
        </p:txBody>
      </p:sp>
    </p:spTree>
    <p:extLst>
      <p:ext uri="{BB962C8B-B14F-4D97-AF65-F5344CB8AC3E}">
        <p14:creationId xmlns:p14="http://schemas.microsoft.com/office/powerpoint/2010/main" val="8397437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Title and Content 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46EA6-B167-1647-B82D-DC3F21AF8E50}"/>
              </a:ext>
            </a:extLst>
          </p:cNvPr>
          <p:cNvSpPr>
            <a:spLocks noGrp="1"/>
          </p:cNvSpPr>
          <p:nvPr>
            <p:ph type="title"/>
          </p:nvPr>
        </p:nvSpPr>
        <p:spPr>
          <a:xfrm>
            <a:off x="277934" y="293875"/>
            <a:ext cx="11647366" cy="649224"/>
          </a:xfrm>
          <a:prstGeom prst="rect">
            <a:avLst/>
          </a:prstGeom>
        </p:spPr>
        <p:txBody>
          <a:bodyPr/>
          <a:lstStyle>
            <a:lvl1pPr>
              <a:defRPr>
                <a:solidFill>
                  <a:schemeClr val="tx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5525187-523C-DC4E-B373-33ABFAF3AC58}"/>
              </a:ext>
            </a:extLst>
          </p:cNvPr>
          <p:cNvSpPr>
            <a:spLocks noGrp="1"/>
          </p:cNvSpPr>
          <p:nvPr>
            <p:ph type="body" idx="1" hasCustomPrompt="1"/>
          </p:nvPr>
        </p:nvSpPr>
        <p:spPr>
          <a:xfrm>
            <a:off x="277934" y="1361863"/>
            <a:ext cx="5641848" cy="823912"/>
          </a:xfrm>
          <a:prstGeom prst="rect">
            <a:avLst/>
          </a:prstGeom>
        </p:spPr>
        <p:txBody>
          <a:bodyPr anchor="b">
            <a:normAutofit/>
          </a:bodyPr>
          <a:lstStyle>
            <a:lvl1pPr marL="0" indent="0">
              <a:buNone/>
              <a:defRPr sz="3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4" name="Content Placeholder 3">
            <a:extLst>
              <a:ext uri="{FF2B5EF4-FFF2-40B4-BE49-F238E27FC236}">
                <a16:creationId xmlns:a16="http://schemas.microsoft.com/office/drawing/2014/main" id="{A15F897F-8F77-C642-9F94-C50E3197BAFC}"/>
              </a:ext>
            </a:extLst>
          </p:cNvPr>
          <p:cNvSpPr>
            <a:spLocks noGrp="1"/>
          </p:cNvSpPr>
          <p:nvPr>
            <p:ph sz="half" idx="2" hasCustomPrompt="1"/>
          </p:nvPr>
        </p:nvSpPr>
        <p:spPr>
          <a:xfrm>
            <a:off x="277934" y="2185775"/>
            <a:ext cx="5641848" cy="3681626"/>
          </a:xfrm>
          <a:prstGeom prst="rect">
            <a:avLst/>
          </a:prstGeom>
        </p:spPr>
        <p:txBody>
          <a:bodyPr/>
          <a:lstStyle/>
          <a:p>
            <a:pPr lvl="0"/>
            <a:r>
              <a:rPr lang="en-US" dirty="0"/>
              <a:t>Level One Bullet</a:t>
            </a:r>
          </a:p>
          <a:p>
            <a:pPr lvl="1"/>
            <a:r>
              <a:rPr lang="en-US" dirty="0"/>
              <a:t>Level Two Bullet</a:t>
            </a:r>
          </a:p>
          <a:p>
            <a:pPr lvl="2"/>
            <a:r>
              <a:rPr lang="en-US" dirty="0"/>
              <a:t>Level Three Bullet</a:t>
            </a:r>
          </a:p>
          <a:p>
            <a:pPr lvl="3"/>
            <a:r>
              <a:rPr lang="en-US" dirty="0"/>
              <a:t>Level Four Bullet</a:t>
            </a:r>
          </a:p>
        </p:txBody>
      </p:sp>
      <p:sp>
        <p:nvSpPr>
          <p:cNvPr id="5" name="Text Placeholder 4">
            <a:extLst>
              <a:ext uri="{FF2B5EF4-FFF2-40B4-BE49-F238E27FC236}">
                <a16:creationId xmlns:a16="http://schemas.microsoft.com/office/drawing/2014/main" id="{F100E7DB-782E-2C45-8167-CDD0EA86BAD2}"/>
              </a:ext>
            </a:extLst>
          </p:cNvPr>
          <p:cNvSpPr>
            <a:spLocks noGrp="1"/>
          </p:cNvSpPr>
          <p:nvPr>
            <p:ph type="body" sz="quarter" idx="3" hasCustomPrompt="1"/>
          </p:nvPr>
        </p:nvSpPr>
        <p:spPr>
          <a:xfrm>
            <a:off x="6283452" y="1361863"/>
            <a:ext cx="5641848" cy="823912"/>
          </a:xfrm>
          <a:prstGeom prst="rect">
            <a:avLst/>
          </a:prstGeom>
        </p:spPr>
        <p:txBody>
          <a:bodyPr anchor="b">
            <a:normAutofit/>
          </a:bodyPr>
          <a:lstStyle>
            <a:lvl1pPr marL="0" indent="0">
              <a:buNone/>
              <a:defRPr sz="3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6" name="Content Placeholder 5">
            <a:extLst>
              <a:ext uri="{FF2B5EF4-FFF2-40B4-BE49-F238E27FC236}">
                <a16:creationId xmlns:a16="http://schemas.microsoft.com/office/drawing/2014/main" id="{B8B53DB2-837A-1E41-952E-52B252EFBAD9}"/>
              </a:ext>
            </a:extLst>
          </p:cNvPr>
          <p:cNvSpPr>
            <a:spLocks noGrp="1"/>
          </p:cNvSpPr>
          <p:nvPr>
            <p:ph sz="quarter" idx="4" hasCustomPrompt="1"/>
          </p:nvPr>
        </p:nvSpPr>
        <p:spPr>
          <a:xfrm>
            <a:off x="6283452" y="2185775"/>
            <a:ext cx="5641848" cy="3681626"/>
          </a:xfrm>
          <a:prstGeom prst="rect">
            <a:avLst/>
          </a:prstGeom>
        </p:spPr>
        <p:txBody>
          <a:bodyPr/>
          <a:lstStyle/>
          <a:p>
            <a:pPr lvl="0"/>
            <a:r>
              <a:rPr lang="en-US" dirty="0"/>
              <a:t>Level One Bullet</a:t>
            </a:r>
          </a:p>
          <a:p>
            <a:pPr lvl="1"/>
            <a:r>
              <a:rPr lang="en-US" dirty="0"/>
              <a:t>Level Two Bullet</a:t>
            </a:r>
          </a:p>
          <a:p>
            <a:pPr lvl="2"/>
            <a:r>
              <a:rPr lang="en-US" dirty="0"/>
              <a:t>Level Three Bullet</a:t>
            </a:r>
          </a:p>
          <a:p>
            <a:pPr lvl="3"/>
            <a:r>
              <a:rPr lang="en-US" dirty="0"/>
              <a:t>Level Four Bullet</a:t>
            </a:r>
          </a:p>
        </p:txBody>
      </p:sp>
      <p:sp>
        <p:nvSpPr>
          <p:cNvPr id="10" name="Slide Number Placeholder 9">
            <a:extLst>
              <a:ext uri="{FF2B5EF4-FFF2-40B4-BE49-F238E27FC236}">
                <a16:creationId xmlns:a16="http://schemas.microsoft.com/office/drawing/2014/main" id="{DAC63D21-C33D-9E4F-9EDB-EE6548FFC555}"/>
              </a:ext>
            </a:extLst>
          </p:cNvPr>
          <p:cNvSpPr>
            <a:spLocks noGrp="1"/>
          </p:cNvSpPr>
          <p:nvPr>
            <p:ph type="sldNum" sz="quarter" idx="10"/>
          </p:nvPr>
        </p:nvSpPr>
        <p:spPr/>
        <p:txBody>
          <a:bodyPr/>
          <a:lstStyle/>
          <a:p>
            <a:fld id="{B15CCACC-6213-F14B-B40D-407BFF938B14}" type="slidenum">
              <a:rPr lang="en-US" smtClean="0"/>
              <a:t>‹#›</a:t>
            </a:fld>
            <a:endParaRPr lang="en-US"/>
          </a:p>
        </p:txBody>
      </p:sp>
    </p:spTree>
    <p:extLst>
      <p:ext uri="{BB962C8B-B14F-4D97-AF65-F5344CB8AC3E}">
        <p14:creationId xmlns:p14="http://schemas.microsoft.com/office/powerpoint/2010/main" val="860365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99B51-C150-AD4E-BEE5-623B0A131E39}"/>
              </a:ext>
            </a:extLst>
          </p:cNvPr>
          <p:cNvSpPr>
            <a:spLocks noGrp="1"/>
          </p:cNvSpPr>
          <p:nvPr>
            <p:ph type="title"/>
          </p:nvPr>
        </p:nvSpPr>
        <p:spPr>
          <a:xfrm>
            <a:off x="277934" y="293875"/>
            <a:ext cx="11647366" cy="649224"/>
          </a:xfrm>
          <a:prstGeom prst="rect">
            <a:avLst/>
          </a:prstGeom>
        </p:spPr>
        <p:txBody>
          <a:body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7B303C40-DDF3-1B4D-8096-0CB457987799}"/>
              </a:ext>
            </a:extLst>
          </p:cNvPr>
          <p:cNvSpPr>
            <a:spLocks noGrp="1"/>
          </p:cNvSpPr>
          <p:nvPr>
            <p:ph type="sldNum" sz="quarter" idx="10"/>
          </p:nvPr>
        </p:nvSpPr>
        <p:spPr/>
        <p:txBody>
          <a:bodyPr/>
          <a:lstStyle/>
          <a:p>
            <a:fld id="{B15CCACC-6213-F14B-B40D-407BFF938B14}" type="slidenum">
              <a:rPr lang="en-US" smtClean="0"/>
              <a:t>‹#›</a:t>
            </a:fld>
            <a:endParaRPr lang="en-US"/>
          </a:p>
        </p:txBody>
      </p:sp>
    </p:spTree>
    <p:extLst>
      <p:ext uri="{BB962C8B-B14F-4D97-AF65-F5344CB8AC3E}">
        <p14:creationId xmlns:p14="http://schemas.microsoft.com/office/powerpoint/2010/main" val="39383615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99B51-C150-AD4E-BEE5-623B0A131E39}"/>
              </a:ext>
            </a:extLst>
          </p:cNvPr>
          <p:cNvSpPr>
            <a:spLocks noGrp="1"/>
          </p:cNvSpPr>
          <p:nvPr>
            <p:ph type="title"/>
          </p:nvPr>
        </p:nvSpPr>
        <p:spPr>
          <a:xfrm>
            <a:off x="277934" y="293875"/>
            <a:ext cx="11647366" cy="649224"/>
          </a:xfrm>
          <a:prstGeom prst="rect">
            <a:avLst/>
          </a:prstGeom>
        </p:spPr>
        <p:txBody>
          <a:bodyPr/>
          <a:lstStyle>
            <a:lvl1pPr>
              <a:defRPr>
                <a:solidFill>
                  <a:schemeClr val="tx1"/>
                </a:solidFill>
              </a:defRPr>
            </a:lvl1p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7B303C40-DDF3-1B4D-8096-0CB457987799}"/>
              </a:ext>
            </a:extLst>
          </p:cNvPr>
          <p:cNvSpPr>
            <a:spLocks noGrp="1"/>
          </p:cNvSpPr>
          <p:nvPr>
            <p:ph type="sldNum" sz="quarter" idx="10"/>
          </p:nvPr>
        </p:nvSpPr>
        <p:spPr/>
        <p:txBody>
          <a:bodyPr/>
          <a:lstStyle/>
          <a:p>
            <a:fld id="{B15CCACC-6213-F14B-B40D-407BFF938B14}" type="slidenum">
              <a:rPr lang="en-US" smtClean="0"/>
              <a:t>‹#›</a:t>
            </a:fld>
            <a:endParaRPr lang="en-US"/>
          </a:p>
        </p:txBody>
      </p:sp>
      <p:sp>
        <p:nvSpPr>
          <p:cNvPr id="4" name="Text Placeholder 5">
            <a:extLst>
              <a:ext uri="{FF2B5EF4-FFF2-40B4-BE49-F238E27FC236}">
                <a16:creationId xmlns:a16="http://schemas.microsoft.com/office/drawing/2014/main" id="{2430D756-47CB-0E43-B9CD-A7BE8386C3D2}"/>
              </a:ext>
            </a:extLst>
          </p:cNvPr>
          <p:cNvSpPr>
            <a:spLocks noGrp="1"/>
          </p:cNvSpPr>
          <p:nvPr>
            <p:ph type="body" sz="quarter" idx="17" hasCustomPrompt="1"/>
          </p:nvPr>
        </p:nvSpPr>
        <p:spPr>
          <a:xfrm>
            <a:off x="8382000" y="2005584"/>
            <a:ext cx="3200400" cy="3140075"/>
          </a:xfrm>
          <a:prstGeom prst="roundRect">
            <a:avLst>
              <a:gd name="adj" fmla="val 942"/>
            </a:avLst>
          </a:prstGeom>
          <a:solidFill>
            <a:srgbClr val="FFFFFF"/>
          </a:solidFill>
          <a:effectLst>
            <a:outerShdw blurRad="38100" dist="12700" dir="5400000" algn="tl" rotWithShape="0">
              <a:prstClr val="black">
                <a:alpha val="35000"/>
              </a:prstClr>
            </a:outerShdw>
          </a:effectLst>
        </p:spPr>
        <p:txBody>
          <a:bodyPr lIns="365760" tIns="822960" rIns="365760" bIns="365760"/>
          <a:lstStyle>
            <a:lvl1pPr marL="0" marR="0" indent="0" algn="ctr" defTabSz="914400" rtl="0" eaLnBrk="1" fontAlgn="base" latinLnBrk="0" hangingPunct="1">
              <a:lnSpc>
                <a:spcPct val="100000"/>
              </a:lnSpc>
              <a:spcBef>
                <a:spcPct val="0"/>
              </a:spcBef>
              <a:spcAft>
                <a:spcPct val="0"/>
              </a:spcAft>
              <a:buClrTx/>
              <a:buSzTx/>
              <a:buFontTx/>
              <a:buNone/>
              <a:tabLst/>
              <a:defRPr sz="1800">
                <a:solidFill>
                  <a:schemeClr val="tx1"/>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body body body body body body body body body body body body body body body body body body body body body body body body</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body body body body</a:t>
            </a:r>
            <a:endParaRPr lang="en-US" dirty="0"/>
          </a:p>
        </p:txBody>
      </p:sp>
      <p:sp>
        <p:nvSpPr>
          <p:cNvPr id="5" name="Text Placeholder 5">
            <a:extLst>
              <a:ext uri="{FF2B5EF4-FFF2-40B4-BE49-F238E27FC236}">
                <a16:creationId xmlns:a16="http://schemas.microsoft.com/office/drawing/2014/main" id="{6B29F451-CE5A-EB40-A282-04773C4C957D}"/>
              </a:ext>
            </a:extLst>
          </p:cNvPr>
          <p:cNvSpPr>
            <a:spLocks noGrp="1"/>
          </p:cNvSpPr>
          <p:nvPr>
            <p:ph type="body" sz="quarter" idx="18" hasCustomPrompt="1"/>
          </p:nvPr>
        </p:nvSpPr>
        <p:spPr>
          <a:xfrm>
            <a:off x="4495800" y="2011680"/>
            <a:ext cx="3200400" cy="3140075"/>
          </a:xfrm>
          <a:prstGeom prst="roundRect">
            <a:avLst>
              <a:gd name="adj" fmla="val 942"/>
            </a:avLst>
          </a:prstGeom>
          <a:solidFill>
            <a:srgbClr val="FFFFFF"/>
          </a:solidFill>
          <a:effectLst>
            <a:outerShdw blurRad="38100" dist="12700" dir="5400000" algn="tl" rotWithShape="0">
              <a:prstClr val="black">
                <a:alpha val="35000"/>
              </a:prstClr>
            </a:outerShdw>
          </a:effectLst>
        </p:spPr>
        <p:txBody>
          <a:bodyPr lIns="365760" tIns="822960" rIns="365760" bIns="365760"/>
          <a:lstStyle>
            <a:lvl1pPr marL="0" marR="0" indent="0" algn="ctr" defTabSz="914400" rtl="0" eaLnBrk="1" fontAlgn="base" latinLnBrk="0" hangingPunct="1">
              <a:lnSpc>
                <a:spcPct val="100000"/>
              </a:lnSpc>
              <a:spcBef>
                <a:spcPct val="0"/>
              </a:spcBef>
              <a:spcAft>
                <a:spcPct val="0"/>
              </a:spcAft>
              <a:buClrTx/>
              <a:buSzTx/>
              <a:buFontTx/>
              <a:buNone/>
              <a:tabLst/>
              <a:defRPr sz="1800">
                <a:solidFill>
                  <a:schemeClr val="tx1"/>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body body body body body body body body body body body body body body body body body body body body body body body body</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body body body body</a:t>
            </a:r>
            <a:endParaRPr lang="en-US" dirty="0"/>
          </a:p>
        </p:txBody>
      </p:sp>
      <p:sp>
        <p:nvSpPr>
          <p:cNvPr id="7" name="Text Placeholder 5">
            <a:extLst>
              <a:ext uri="{FF2B5EF4-FFF2-40B4-BE49-F238E27FC236}">
                <a16:creationId xmlns:a16="http://schemas.microsoft.com/office/drawing/2014/main" id="{715B99DB-285A-9F48-94ED-A7E37351D0D7}"/>
              </a:ext>
            </a:extLst>
          </p:cNvPr>
          <p:cNvSpPr>
            <a:spLocks noGrp="1"/>
          </p:cNvSpPr>
          <p:nvPr>
            <p:ph type="body" sz="quarter" idx="16" hasCustomPrompt="1"/>
          </p:nvPr>
        </p:nvSpPr>
        <p:spPr>
          <a:xfrm>
            <a:off x="609600" y="1981200"/>
            <a:ext cx="3200400" cy="3140075"/>
          </a:xfrm>
          <a:prstGeom prst="roundRect">
            <a:avLst>
              <a:gd name="adj" fmla="val 942"/>
            </a:avLst>
          </a:prstGeom>
          <a:solidFill>
            <a:srgbClr val="FFFFFF"/>
          </a:solidFill>
          <a:effectLst>
            <a:outerShdw blurRad="38100" dist="12700" dir="5400000" algn="tl" rotWithShape="0">
              <a:prstClr val="black">
                <a:alpha val="35000"/>
              </a:prstClr>
            </a:outerShdw>
          </a:effectLst>
        </p:spPr>
        <p:txBody>
          <a:bodyPr lIns="365760" tIns="822960" rIns="365760" bIns="365760"/>
          <a:lstStyle>
            <a:lvl1pPr marL="0" marR="0" indent="0" algn="ctr" defTabSz="914400" rtl="0" eaLnBrk="1" fontAlgn="base" latinLnBrk="0" hangingPunct="1">
              <a:lnSpc>
                <a:spcPct val="100000"/>
              </a:lnSpc>
              <a:spcBef>
                <a:spcPct val="0"/>
              </a:spcBef>
              <a:spcAft>
                <a:spcPct val="0"/>
              </a:spcAft>
              <a:buClrTx/>
              <a:buSzTx/>
              <a:buFontTx/>
              <a:buNone/>
              <a:tabLst/>
              <a:defRPr sz="1800">
                <a:solidFill>
                  <a:schemeClr val="tx1"/>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body body body body body body body body body body body body body body body body body body body body body body body body</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body body body body</a:t>
            </a:r>
            <a:endParaRPr lang="en-US" dirty="0"/>
          </a:p>
        </p:txBody>
      </p:sp>
      <p:sp>
        <p:nvSpPr>
          <p:cNvPr id="8" name="Text Placeholder 13">
            <a:extLst>
              <a:ext uri="{FF2B5EF4-FFF2-40B4-BE49-F238E27FC236}">
                <a16:creationId xmlns:a16="http://schemas.microsoft.com/office/drawing/2014/main" id="{6DD56EEB-5E1A-FC41-9BDC-6104C8A2666A}"/>
              </a:ext>
            </a:extLst>
          </p:cNvPr>
          <p:cNvSpPr>
            <a:spLocks noGrp="1"/>
          </p:cNvSpPr>
          <p:nvPr>
            <p:ph type="body" sz="quarter" idx="13" hasCustomPrompt="1"/>
          </p:nvPr>
        </p:nvSpPr>
        <p:spPr>
          <a:xfrm>
            <a:off x="838200" y="2362200"/>
            <a:ext cx="2743200" cy="304800"/>
          </a:xfrm>
          <a:prstGeom prst="rect">
            <a:avLst/>
          </a:prstGeom>
        </p:spPr>
        <p:txBody>
          <a:bodyPr tIns="0" bIns="0" anchor="b"/>
          <a:lstStyle>
            <a:lvl1pPr marL="0" indent="0" algn="ctr">
              <a:buNone/>
              <a:defRPr sz="2000" b="1" i="0">
                <a:solidFill>
                  <a:schemeClr val="tx1"/>
                </a:solidFill>
                <a:latin typeface="+mn-lt"/>
              </a:defRPr>
            </a:lvl1pPr>
          </a:lstStyle>
          <a:p>
            <a:pPr lvl="0"/>
            <a:r>
              <a:rPr lang="en-US" dirty="0"/>
              <a:t>Subhead</a:t>
            </a:r>
          </a:p>
        </p:txBody>
      </p:sp>
      <p:sp>
        <p:nvSpPr>
          <p:cNvPr id="9" name="Text Placeholder 13">
            <a:extLst>
              <a:ext uri="{FF2B5EF4-FFF2-40B4-BE49-F238E27FC236}">
                <a16:creationId xmlns:a16="http://schemas.microsoft.com/office/drawing/2014/main" id="{002BAA5A-C66E-AB4A-ABA6-ECB4D6209592}"/>
              </a:ext>
            </a:extLst>
          </p:cNvPr>
          <p:cNvSpPr>
            <a:spLocks noGrp="1"/>
          </p:cNvSpPr>
          <p:nvPr>
            <p:ph type="body" sz="quarter" idx="14" hasCustomPrompt="1"/>
          </p:nvPr>
        </p:nvSpPr>
        <p:spPr>
          <a:xfrm>
            <a:off x="8610600" y="2362200"/>
            <a:ext cx="2743200" cy="304800"/>
          </a:xfrm>
          <a:prstGeom prst="rect">
            <a:avLst/>
          </a:prstGeom>
        </p:spPr>
        <p:txBody>
          <a:bodyPr tIns="0" bIns="0" anchor="b"/>
          <a:lstStyle>
            <a:lvl1pPr marL="0" indent="0" algn="ctr">
              <a:buNone/>
              <a:defRPr sz="2000" b="1" i="0">
                <a:solidFill>
                  <a:schemeClr val="tx1"/>
                </a:solidFill>
                <a:latin typeface="+mn-lt"/>
              </a:defRPr>
            </a:lvl1pPr>
          </a:lstStyle>
          <a:p>
            <a:pPr lvl="0"/>
            <a:r>
              <a:rPr lang="en-US" dirty="0"/>
              <a:t>Subhead</a:t>
            </a:r>
          </a:p>
        </p:txBody>
      </p:sp>
      <p:sp>
        <p:nvSpPr>
          <p:cNvPr id="10" name="Text Placeholder 13">
            <a:extLst>
              <a:ext uri="{FF2B5EF4-FFF2-40B4-BE49-F238E27FC236}">
                <a16:creationId xmlns:a16="http://schemas.microsoft.com/office/drawing/2014/main" id="{8D0E545A-1D40-EE41-8064-5928222E71F5}"/>
              </a:ext>
            </a:extLst>
          </p:cNvPr>
          <p:cNvSpPr>
            <a:spLocks noGrp="1"/>
          </p:cNvSpPr>
          <p:nvPr>
            <p:ph type="body" sz="quarter" idx="15" hasCustomPrompt="1"/>
          </p:nvPr>
        </p:nvSpPr>
        <p:spPr>
          <a:xfrm>
            <a:off x="4724400" y="2362200"/>
            <a:ext cx="2743200" cy="304800"/>
          </a:xfrm>
          <a:prstGeom prst="rect">
            <a:avLst/>
          </a:prstGeom>
        </p:spPr>
        <p:txBody>
          <a:bodyPr tIns="0" bIns="0" anchor="b"/>
          <a:lstStyle>
            <a:lvl1pPr marL="0" indent="0" algn="ctr">
              <a:buNone/>
              <a:defRPr sz="2000" b="1" i="0">
                <a:solidFill>
                  <a:schemeClr val="tx1"/>
                </a:solidFill>
                <a:latin typeface="+mn-lt"/>
              </a:defRPr>
            </a:lvl1pPr>
          </a:lstStyle>
          <a:p>
            <a:pPr lvl="0"/>
            <a:r>
              <a:rPr lang="en-US" dirty="0"/>
              <a:t>Subhead</a:t>
            </a:r>
          </a:p>
        </p:txBody>
      </p:sp>
    </p:spTree>
    <p:extLst>
      <p:ext uri="{BB962C8B-B14F-4D97-AF65-F5344CB8AC3E}">
        <p14:creationId xmlns:p14="http://schemas.microsoft.com/office/powerpoint/2010/main" val="29339434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Image and Tex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1687E99-5CDB-0B44-A02C-579184AD0956}"/>
              </a:ext>
            </a:extLst>
          </p:cNvPr>
          <p:cNvSpPr/>
          <p:nvPr userDrawn="1"/>
        </p:nvSpPr>
        <p:spPr>
          <a:xfrm>
            <a:off x="-12192" y="6212926"/>
            <a:ext cx="12216384" cy="645074"/>
          </a:xfrm>
          <a:prstGeom prst="rect">
            <a:avLst/>
          </a:prstGeom>
          <a:solidFill>
            <a:srgbClr val="004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94A0C571-507B-A14B-B259-16E2AE779A2A}"/>
              </a:ext>
            </a:extLst>
          </p:cNvPr>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313559" y="6316627"/>
            <a:ext cx="1773873" cy="404848"/>
          </a:xfrm>
          <a:prstGeom prst="rect">
            <a:avLst/>
          </a:prstGeom>
        </p:spPr>
      </p:pic>
      <p:sp>
        <p:nvSpPr>
          <p:cNvPr id="14" name="Rounded Rectangle 13">
            <a:extLst>
              <a:ext uri="{FF2B5EF4-FFF2-40B4-BE49-F238E27FC236}">
                <a16:creationId xmlns:a16="http://schemas.microsoft.com/office/drawing/2014/main" id="{5F759B73-2926-1243-8C54-9F81CC4FEE3B}"/>
              </a:ext>
            </a:extLst>
          </p:cNvPr>
          <p:cNvSpPr/>
          <p:nvPr userDrawn="1"/>
        </p:nvSpPr>
        <p:spPr>
          <a:xfrm>
            <a:off x="3815398" y="1066800"/>
            <a:ext cx="6509702" cy="4273994"/>
          </a:xfrm>
          <a:prstGeom prst="roundRect">
            <a:avLst>
              <a:gd name="adj" fmla="val 0"/>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lstStyle/>
          <a:p>
            <a:endParaRPr lang="en-US" dirty="0">
              <a:latin typeface="+mj-lt"/>
            </a:endParaRPr>
          </a:p>
        </p:txBody>
      </p:sp>
      <p:sp>
        <p:nvSpPr>
          <p:cNvPr id="15" name="Rectangle 14">
            <a:extLst>
              <a:ext uri="{FF2B5EF4-FFF2-40B4-BE49-F238E27FC236}">
                <a16:creationId xmlns:a16="http://schemas.microsoft.com/office/drawing/2014/main" id="{11195FD5-F90D-6E48-BA95-14C70423FB2C}"/>
              </a:ext>
            </a:extLst>
          </p:cNvPr>
          <p:cNvSpPr/>
          <p:nvPr userDrawn="1"/>
        </p:nvSpPr>
        <p:spPr>
          <a:xfrm>
            <a:off x="1866900" y="1600200"/>
            <a:ext cx="3111498" cy="3159346"/>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6" name="Picture Placeholder 14">
            <a:extLst>
              <a:ext uri="{FF2B5EF4-FFF2-40B4-BE49-F238E27FC236}">
                <a16:creationId xmlns:a16="http://schemas.microsoft.com/office/drawing/2014/main" id="{855AF2D4-8C7C-2849-A0D6-D449E513C6D0}"/>
              </a:ext>
            </a:extLst>
          </p:cNvPr>
          <p:cNvSpPr>
            <a:spLocks noGrp="1"/>
          </p:cNvSpPr>
          <p:nvPr>
            <p:ph type="pic" sz="quarter" idx="10"/>
          </p:nvPr>
        </p:nvSpPr>
        <p:spPr>
          <a:xfrm>
            <a:off x="1866900" y="1600200"/>
            <a:ext cx="3111500" cy="3159346"/>
          </a:xfrm>
          <a:prstGeom prst="rect">
            <a:avLst/>
          </a:prstGeom>
        </p:spPr>
        <p:txBody>
          <a:bodyPr/>
          <a:lstStyle>
            <a:lvl1pPr marL="0" indent="0">
              <a:buNone/>
              <a:defRPr sz="2400" b="1" i="0">
                <a:solidFill>
                  <a:schemeClr val="tx1"/>
                </a:solidFill>
                <a:latin typeface="+mj-lt"/>
              </a:defRPr>
            </a:lvl1pPr>
          </a:lstStyle>
          <a:p>
            <a:r>
              <a:rPr lang="en-US"/>
              <a:t>Click icon to add picture</a:t>
            </a:r>
            <a:endParaRPr lang="en-US" dirty="0"/>
          </a:p>
        </p:txBody>
      </p:sp>
      <p:sp>
        <p:nvSpPr>
          <p:cNvPr id="17" name="Text Placeholder 22">
            <a:extLst>
              <a:ext uri="{FF2B5EF4-FFF2-40B4-BE49-F238E27FC236}">
                <a16:creationId xmlns:a16="http://schemas.microsoft.com/office/drawing/2014/main" id="{6041B4C2-28F5-0E43-84A3-1E98A479E820}"/>
              </a:ext>
            </a:extLst>
          </p:cNvPr>
          <p:cNvSpPr>
            <a:spLocks noGrp="1"/>
          </p:cNvSpPr>
          <p:nvPr>
            <p:ph type="body" sz="quarter" idx="11" hasCustomPrompt="1"/>
          </p:nvPr>
        </p:nvSpPr>
        <p:spPr>
          <a:xfrm>
            <a:off x="4978400" y="2839928"/>
            <a:ext cx="5346700" cy="457200"/>
          </a:xfrm>
          <a:prstGeom prst="rect">
            <a:avLst/>
          </a:prstGeom>
        </p:spPr>
        <p:txBody>
          <a:bodyPr anchor="ctr" anchorCtr="0"/>
          <a:lstStyle>
            <a:lvl1pPr marL="0" indent="0" algn="ctr">
              <a:buNone/>
              <a:defRPr sz="3200" b="1" i="0">
                <a:solidFill>
                  <a:schemeClr val="tx1"/>
                </a:solidFill>
                <a:latin typeface="+mj-lt"/>
              </a:defRPr>
            </a:lvl1pPr>
            <a:lvl2pPr marL="457200" indent="0" algn="ctr">
              <a:buNone/>
              <a:defRPr b="0" i="0">
                <a:solidFill>
                  <a:schemeClr val="tx1">
                    <a:lumMod val="65000"/>
                    <a:lumOff val="35000"/>
                  </a:schemeClr>
                </a:solidFill>
                <a:latin typeface="Myriad Pro" panose="020B0503030403020204" pitchFamily="34" charset="0"/>
              </a:defRPr>
            </a:lvl2pPr>
            <a:lvl3pPr marL="914400" indent="0">
              <a:buNone/>
              <a:defRPr b="1" i="0">
                <a:solidFill>
                  <a:schemeClr val="tx1">
                    <a:lumMod val="65000"/>
                    <a:lumOff val="35000"/>
                  </a:schemeClr>
                </a:solidFill>
                <a:latin typeface="Myriad Pro Light" panose="020B0503030403020204" pitchFamily="34" charset="0"/>
              </a:defRPr>
            </a:lvl3pPr>
            <a:lvl4pPr marL="1371600" indent="0">
              <a:buNone/>
              <a:defRPr b="1" i="0">
                <a:solidFill>
                  <a:schemeClr val="tx1">
                    <a:lumMod val="65000"/>
                    <a:lumOff val="35000"/>
                  </a:schemeClr>
                </a:solidFill>
                <a:latin typeface="Myriad Pro Light" panose="020B0503030403020204" pitchFamily="34" charset="0"/>
              </a:defRPr>
            </a:lvl4pPr>
            <a:lvl5pPr marL="1828800" indent="0">
              <a:buNone/>
              <a:defRPr b="1" i="0">
                <a:solidFill>
                  <a:schemeClr val="tx1">
                    <a:lumMod val="65000"/>
                    <a:lumOff val="35000"/>
                  </a:schemeClr>
                </a:solidFill>
                <a:latin typeface="Myriad Pro Light" panose="020B0503030403020204" pitchFamily="34" charset="0"/>
              </a:defRPr>
            </a:lvl5pPr>
          </a:lstStyle>
          <a:p>
            <a:pPr lvl="0"/>
            <a:r>
              <a:rPr lang="en-US" dirty="0"/>
              <a:t>First &amp; Last Name</a:t>
            </a:r>
          </a:p>
        </p:txBody>
      </p:sp>
      <p:sp>
        <p:nvSpPr>
          <p:cNvPr id="18" name="Text Placeholder 22">
            <a:extLst>
              <a:ext uri="{FF2B5EF4-FFF2-40B4-BE49-F238E27FC236}">
                <a16:creationId xmlns:a16="http://schemas.microsoft.com/office/drawing/2014/main" id="{0AD2906D-80B8-9F47-ACC6-2080574562EE}"/>
              </a:ext>
            </a:extLst>
          </p:cNvPr>
          <p:cNvSpPr>
            <a:spLocks noGrp="1"/>
          </p:cNvSpPr>
          <p:nvPr>
            <p:ph type="body" sz="quarter" idx="12" hasCustomPrompt="1"/>
          </p:nvPr>
        </p:nvSpPr>
        <p:spPr>
          <a:xfrm>
            <a:off x="4978400" y="3352800"/>
            <a:ext cx="5346700" cy="381000"/>
          </a:xfrm>
          <a:prstGeom prst="rect">
            <a:avLst/>
          </a:prstGeom>
        </p:spPr>
        <p:txBody>
          <a:bodyPr anchor="ctr" anchorCtr="0"/>
          <a:lstStyle>
            <a:lvl1pPr marL="0" indent="0" algn="ctr">
              <a:buNone/>
              <a:defRPr sz="2400" b="0" i="0">
                <a:solidFill>
                  <a:schemeClr val="tx1"/>
                </a:solidFill>
                <a:latin typeface="+mj-lt"/>
              </a:defRPr>
            </a:lvl1pPr>
            <a:lvl2pPr marL="457200" indent="0" algn="ctr">
              <a:buNone/>
              <a:defRPr b="0" i="0">
                <a:solidFill>
                  <a:schemeClr val="tx1">
                    <a:lumMod val="65000"/>
                    <a:lumOff val="35000"/>
                  </a:schemeClr>
                </a:solidFill>
                <a:latin typeface="Myriad Pro" panose="020B0503030403020204" pitchFamily="34" charset="0"/>
              </a:defRPr>
            </a:lvl2pPr>
            <a:lvl3pPr marL="914400" indent="0">
              <a:buNone/>
              <a:defRPr b="1" i="0">
                <a:solidFill>
                  <a:schemeClr val="tx1">
                    <a:lumMod val="65000"/>
                    <a:lumOff val="35000"/>
                  </a:schemeClr>
                </a:solidFill>
                <a:latin typeface="Myriad Pro Light" panose="020B0503030403020204" pitchFamily="34" charset="0"/>
              </a:defRPr>
            </a:lvl3pPr>
            <a:lvl4pPr marL="1371600" indent="0">
              <a:buNone/>
              <a:defRPr b="1" i="0">
                <a:solidFill>
                  <a:schemeClr val="tx1">
                    <a:lumMod val="65000"/>
                    <a:lumOff val="35000"/>
                  </a:schemeClr>
                </a:solidFill>
                <a:latin typeface="Myriad Pro Light" panose="020B0503030403020204" pitchFamily="34" charset="0"/>
              </a:defRPr>
            </a:lvl4pPr>
            <a:lvl5pPr marL="1828800" indent="0">
              <a:buNone/>
              <a:defRPr b="1" i="0">
                <a:solidFill>
                  <a:schemeClr val="tx1">
                    <a:lumMod val="65000"/>
                    <a:lumOff val="35000"/>
                  </a:schemeClr>
                </a:solidFill>
                <a:latin typeface="Myriad Pro Light" panose="020B0503030403020204" pitchFamily="34" charset="0"/>
              </a:defRPr>
            </a:lvl5pPr>
          </a:lstStyle>
          <a:p>
            <a:pPr lvl="0"/>
            <a:r>
              <a:rPr lang="en-US" dirty="0"/>
              <a:t>Title</a:t>
            </a:r>
          </a:p>
        </p:txBody>
      </p:sp>
      <p:sp>
        <p:nvSpPr>
          <p:cNvPr id="10" name="Slide Number Placeholder 14">
            <a:extLst>
              <a:ext uri="{FF2B5EF4-FFF2-40B4-BE49-F238E27FC236}">
                <a16:creationId xmlns:a16="http://schemas.microsoft.com/office/drawing/2014/main" id="{DC11E212-7825-724C-8277-76300A33F46E}"/>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800" b="1">
                <a:solidFill>
                  <a:schemeClr val="bg1"/>
                </a:solidFill>
              </a:defRPr>
            </a:lvl1pPr>
          </a:lstStyle>
          <a:p>
            <a:fld id="{B15CCACC-6213-F14B-B40D-407BFF938B14}" type="slidenum">
              <a:rPr lang="en-US" smtClean="0"/>
              <a:pPr/>
              <a:t>‹#›</a:t>
            </a:fld>
            <a:endParaRPr lang="en-US" dirty="0"/>
          </a:p>
        </p:txBody>
      </p:sp>
    </p:spTree>
    <p:extLst>
      <p:ext uri="{BB962C8B-B14F-4D97-AF65-F5344CB8AC3E}">
        <p14:creationId xmlns:p14="http://schemas.microsoft.com/office/powerpoint/2010/main" val="117294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3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99B51-C150-AD4E-BEE5-623B0A131E39}"/>
              </a:ext>
            </a:extLst>
          </p:cNvPr>
          <p:cNvSpPr>
            <a:spLocks noGrp="1"/>
          </p:cNvSpPr>
          <p:nvPr>
            <p:ph type="title"/>
          </p:nvPr>
        </p:nvSpPr>
        <p:spPr>
          <a:xfrm>
            <a:off x="277934" y="293875"/>
            <a:ext cx="11647366" cy="649224"/>
          </a:xfrm>
          <a:prstGeom prst="rect">
            <a:avLst/>
          </a:prstGeom>
        </p:spPr>
        <p:txBody>
          <a:bodyPr/>
          <a:lstStyle>
            <a:lvl1pPr>
              <a:defRPr>
                <a:solidFill>
                  <a:schemeClr val="tx1"/>
                </a:solidFill>
              </a:defRPr>
            </a:lvl1pPr>
          </a:lstStyle>
          <a:p>
            <a:r>
              <a:rPr lang="en-US"/>
              <a:t>Click to edit Master title style</a:t>
            </a:r>
            <a:endParaRPr lang="en-US" dirty="0"/>
          </a:p>
        </p:txBody>
      </p:sp>
      <p:sp>
        <p:nvSpPr>
          <p:cNvPr id="28" name="Picture Placeholder 14">
            <a:extLst>
              <a:ext uri="{FF2B5EF4-FFF2-40B4-BE49-F238E27FC236}">
                <a16:creationId xmlns:a16="http://schemas.microsoft.com/office/drawing/2014/main" id="{4779427A-781D-EA42-927E-C82F77CBE2D4}"/>
              </a:ext>
            </a:extLst>
          </p:cNvPr>
          <p:cNvSpPr>
            <a:spLocks noGrp="1"/>
          </p:cNvSpPr>
          <p:nvPr>
            <p:ph type="pic" sz="quarter" idx="10" hasCustomPrompt="1"/>
          </p:nvPr>
        </p:nvSpPr>
        <p:spPr>
          <a:xfrm>
            <a:off x="4928245" y="1953118"/>
            <a:ext cx="2335511" cy="2071068"/>
          </a:xfrm>
          <a:prstGeom prst="rect">
            <a:avLst/>
          </a:prstGeom>
        </p:spPr>
        <p:txBody>
          <a:bodyPr/>
          <a:lstStyle>
            <a:lvl1pPr marL="0" indent="0">
              <a:buNone/>
              <a:defRPr sz="2400" b="1" i="0">
                <a:solidFill>
                  <a:schemeClr val="tx1"/>
                </a:solidFill>
                <a:latin typeface="+mn-lt"/>
              </a:defRPr>
            </a:lvl1pPr>
          </a:lstStyle>
          <a:p>
            <a:r>
              <a:rPr lang="en-US" dirty="0"/>
              <a:t>Click to add picture</a:t>
            </a:r>
          </a:p>
        </p:txBody>
      </p:sp>
      <p:sp>
        <p:nvSpPr>
          <p:cNvPr id="29" name="Text Placeholder 5">
            <a:extLst>
              <a:ext uri="{FF2B5EF4-FFF2-40B4-BE49-F238E27FC236}">
                <a16:creationId xmlns:a16="http://schemas.microsoft.com/office/drawing/2014/main" id="{52CCDFF2-698A-B84A-9762-F0746F91F672}"/>
              </a:ext>
            </a:extLst>
          </p:cNvPr>
          <p:cNvSpPr>
            <a:spLocks noGrp="1"/>
          </p:cNvSpPr>
          <p:nvPr>
            <p:ph type="body" sz="quarter" idx="16" hasCustomPrompt="1"/>
          </p:nvPr>
        </p:nvSpPr>
        <p:spPr>
          <a:xfrm>
            <a:off x="4922310" y="4024190"/>
            <a:ext cx="2347380" cy="1365954"/>
          </a:xfrm>
          <a:prstGeom prst="roundRect">
            <a:avLst>
              <a:gd name="adj" fmla="val 942"/>
            </a:avLst>
          </a:prstGeom>
          <a:solidFill>
            <a:srgbClr val="FFFFFF"/>
          </a:solidFill>
          <a:effectLst>
            <a:outerShdw blurRad="38100" dist="12700" dir="5400000" algn="tl" rotWithShape="0">
              <a:prstClr val="black">
                <a:alpha val="35000"/>
              </a:prstClr>
            </a:outerShdw>
          </a:effectLst>
        </p:spPr>
        <p:txBody>
          <a:bodyPr lIns="91440" tIns="914400" rIns="91440" bIns="365760">
            <a:noAutofit/>
          </a:bodyPr>
          <a:lstStyle>
            <a:lvl1pPr marL="0" marR="0" indent="0" algn="ctr" defTabSz="914400" rtl="0" eaLnBrk="1" fontAlgn="base" latinLnBrk="0" hangingPunct="1">
              <a:lnSpc>
                <a:spcPct val="100000"/>
              </a:lnSpc>
              <a:spcBef>
                <a:spcPct val="0"/>
              </a:spcBef>
              <a:spcAft>
                <a:spcPct val="0"/>
              </a:spcAft>
              <a:buClrTx/>
              <a:buSzTx/>
              <a:buFontTx/>
              <a:buNone/>
              <a:tabLst/>
              <a:defRPr sz="1800">
                <a:solidFill>
                  <a:schemeClr val="tx1"/>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Click to edit title</a:t>
            </a:r>
            <a:endParaRPr lang="en-US" dirty="0"/>
          </a:p>
        </p:txBody>
      </p:sp>
      <p:sp>
        <p:nvSpPr>
          <p:cNvPr id="34" name="Text Placeholder 4">
            <a:extLst>
              <a:ext uri="{FF2B5EF4-FFF2-40B4-BE49-F238E27FC236}">
                <a16:creationId xmlns:a16="http://schemas.microsoft.com/office/drawing/2014/main" id="{4DD02BB8-6D7A-2046-9515-B3821248853B}"/>
              </a:ext>
            </a:extLst>
          </p:cNvPr>
          <p:cNvSpPr>
            <a:spLocks noGrp="1"/>
          </p:cNvSpPr>
          <p:nvPr>
            <p:ph type="body" sz="quarter" idx="25" hasCustomPrompt="1"/>
          </p:nvPr>
        </p:nvSpPr>
        <p:spPr>
          <a:xfrm>
            <a:off x="5088879" y="4244697"/>
            <a:ext cx="2014242" cy="531836"/>
          </a:xfrm>
          <a:prstGeom prst="rect">
            <a:avLst/>
          </a:prstGeom>
        </p:spPr>
        <p:txBody>
          <a:bodyPr lIns="0" rIns="0" anchor="ctr" anchorCtr="0">
            <a:noAutofit/>
          </a:bodyPr>
          <a:lstStyle>
            <a:lvl1pPr marL="0" indent="0" algn="ctr">
              <a:buNone/>
              <a:defRPr sz="2000" b="0" i="0">
                <a:solidFill>
                  <a:schemeClr val="tx1"/>
                </a:solidFill>
                <a:latin typeface="+mn-lt"/>
              </a:defRPr>
            </a:lvl1pPr>
            <a:lvl2pPr marL="457200" indent="0">
              <a:buNone/>
              <a:defRPr b="1" i="0">
                <a:solidFill>
                  <a:srgbClr val="595959"/>
                </a:solidFill>
                <a:latin typeface="Myriad Pro Light" panose="020B0503030403020204" pitchFamily="34" charset="0"/>
              </a:defRPr>
            </a:lvl2pPr>
            <a:lvl3pPr marL="914400" indent="0">
              <a:buNone/>
              <a:defRPr b="1" i="0">
                <a:solidFill>
                  <a:srgbClr val="595959"/>
                </a:solidFill>
                <a:latin typeface="Myriad Pro Light" panose="020B0503030403020204" pitchFamily="34" charset="0"/>
              </a:defRPr>
            </a:lvl3pPr>
            <a:lvl4pPr marL="1371600" indent="0">
              <a:buNone/>
              <a:defRPr b="1" i="0">
                <a:solidFill>
                  <a:srgbClr val="595959"/>
                </a:solidFill>
                <a:latin typeface="Myriad Pro Light" panose="020B0503030403020204" pitchFamily="34" charset="0"/>
              </a:defRPr>
            </a:lvl4pPr>
            <a:lvl5pPr marL="1828800" indent="0">
              <a:buNone/>
              <a:defRPr b="1" i="0">
                <a:solidFill>
                  <a:srgbClr val="595959"/>
                </a:solidFill>
                <a:latin typeface="Myriad Pro Light" panose="020B0503030403020204" pitchFamily="34" charset="0"/>
              </a:defRPr>
            </a:lvl5pPr>
          </a:lstStyle>
          <a:p>
            <a:pPr lvl="0"/>
            <a:r>
              <a:rPr lang="en-US" dirty="0"/>
              <a:t>Click to enter first and last name</a:t>
            </a:r>
          </a:p>
        </p:txBody>
      </p:sp>
      <p:sp>
        <p:nvSpPr>
          <p:cNvPr id="37" name="Picture Placeholder 14">
            <a:extLst>
              <a:ext uri="{FF2B5EF4-FFF2-40B4-BE49-F238E27FC236}">
                <a16:creationId xmlns:a16="http://schemas.microsoft.com/office/drawing/2014/main" id="{9E49D0A7-C905-EA43-9A2D-DB9AF470A359}"/>
              </a:ext>
            </a:extLst>
          </p:cNvPr>
          <p:cNvSpPr>
            <a:spLocks noGrp="1"/>
          </p:cNvSpPr>
          <p:nvPr>
            <p:ph type="pic" sz="quarter" idx="26" hasCustomPrompt="1"/>
          </p:nvPr>
        </p:nvSpPr>
        <p:spPr>
          <a:xfrm>
            <a:off x="1490460" y="1953118"/>
            <a:ext cx="2335511" cy="2071068"/>
          </a:xfrm>
          <a:prstGeom prst="rect">
            <a:avLst/>
          </a:prstGeom>
        </p:spPr>
        <p:txBody>
          <a:bodyPr/>
          <a:lstStyle>
            <a:lvl1pPr marL="0" indent="0">
              <a:buNone/>
              <a:defRPr sz="2400" b="1" i="0">
                <a:solidFill>
                  <a:schemeClr val="tx1"/>
                </a:solidFill>
                <a:latin typeface="+mn-lt"/>
              </a:defRPr>
            </a:lvl1pPr>
          </a:lstStyle>
          <a:p>
            <a:r>
              <a:rPr lang="en-US" dirty="0"/>
              <a:t>Click to add picture</a:t>
            </a:r>
          </a:p>
        </p:txBody>
      </p:sp>
      <p:sp>
        <p:nvSpPr>
          <p:cNvPr id="38" name="Text Placeholder 5">
            <a:extLst>
              <a:ext uri="{FF2B5EF4-FFF2-40B4-BE49-F238E27FC236}">
                <a16:creationId xmlns:a16="http://schemas.microsoft.com/office/drawing/2014/main" id="{408DC2C2-0C1A-0549-8DFD-B5846E86F5DB}"/>
              </a:ext>
            </a:extLst>
          </p:cNvPr>
          <p:cNvSpPr>
            <a:spLocks noGrp="1"/>
          </p:cNvSpPr>
          <p:nvPr>
            <p:ph type="body" sz="quarter" idx="27" hasCustomPrompt="1"/>
          </p:nvPr>
        </p:nvSpPr>
        <p:spPr>
          <a:xfrm>
            <a:off x="1484525" y="4024190"/>
            <a:ext cx="2347380" cy="1365954"/>
          </a:xfrm>
          <a:prstGeom prst="roundRect">
            <a:avLst>
              <a:gd name="adj" fmla="val 942"/>
            </a:avLst>
          </a:prstGeom>
          <a:solidFill>
            <a:srgbClr val="FFFFFF"/>
          </a:solidFill>
          <a:effectLst>
            <a:outerShdw blurRad="38100" dist="12700" dir="5400000" algn="tl" rotWithShape="0">
              <a:prstClr val="black">
                <a:alpha val="35000"/>
              </a:prstClr>
            </a:outerShdw>
          </a:effectLst>
        </p:spPr>
        <p:txBody>
          <a:bodyPr lIns="91440" tIns="914400" rIns="91440" bIns="365760">
            <a:noAutofit/>
          </a:bodyPr>
          <a:lstStyle>
            <a:lvl1pPr marL="0" marR="0" indent="0" algn="ctr" defTabSz="914400" rtl="0" eaLnBrk="1" fontAlgn="base" latinLnBrk="0" hangingPunct="1">
              <a:lnSpc>
                <a:spcPct val="100000"/>
              </a:lnSpc>
              <a:spcBef>
                <a:spcPct val="0"/>
              </a:spcBef>
              <a:spcAft>
                <a:spcPct val="0"/>
              </a:spcAft>
              <a:buClrTx/>
              <a:buSzTx/>
              <a:buFontTx/>
              <a:buNone/>
              <a:tabLst/>
              <a:defRPr sz="1800">
                <a:solidFill>
                  <a:schemeClr val="tx1"/>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Click to edit title</a:t>
            </a:r>
            <a:endParaRPr lang="en-US" dirty="0"/>
          </a:p>
        </p:txBody>
      </p:sp>
      <p:sp>
        <p:nvSpPr>
          <p:cNvPr id="39" name="Text Placeholder 4">
            <a:extLst>
              <a:ext uri="{FF2B5EF4-FFF2-40B4-BE49-F238E27FC236}">
                <a16:creationId xmlns:a16="http://schemas.microsoft.com/office/drawing/2014/main" id="{157D76DD-6800-C546-A701-88D8621EFDF3}"/>
              </a:ext>
            </a:extLst>
          </p:cNvPr>
          <p:cNvSpPr>
            <a:spLocks noGrp="1"/>
          </p:cNvSpPr>
          <p:nvPr>
            <p:ph type="body" sz="quarter" idx="28" hasCustomPrompt="1"/>
          </p:nvPr>
        </p:nvSpPr>
        <p:spPr>
          <a:xfrm>
            <a:off x="1651094" y="4244697"/>
            <a:ext cx="2014242" cy="531836"/>
          </a:xfrm>
          <a:prstGeom prst="rect">
            <a:avLst/>
          </a:prstGeom>
        </p:spPr>
        <p:txBody>
          <a:bodyPr lIns="0" rIns="0" anchor="ctr" anchorCtr="0">
            <a:noAutofit/>
          </a:bodyPr>
          <a:lstStyle>
            <a:lvl1pPr marL="0" indent="0" algn="ctr">
              <a:buNone/>
              <a:defRPr sz="2000" b="0" i="0">
                <a:solidFill>
                  <a:schemeClr val="tx1"/>
                </a:solidFill>
                <a:latin typeface="+mn-lt"/>
              </a:defRPr>
            </a:lvl1pPr>
            <a:lvl2pPr marL="457200" indent="0">
              <a:buNone/>
              <a:defRPr b="1" i="0">
                <a:solidFill>
                  <a:srgbClr val="595959"/>
                </a:solidFill>
                <a:latin typeface="Myriad Pro Light" panose="020B0503030403020204" pitchFamily="34" charset="0"/>
              </a:defRPr>
            </a:lvl2pPr>
            <a:lvl3pPr marL="914400" indent="0">
              <a:buNone/>
              <a:defRPr b="1" i="0">
                <a:solidFill>
                  <a:srgbClr val="595959"/>
                </a:solidFill>
                <a:latin typeface="Myriad Pro Light" panose="020B0503030403020204" pitchFamily="34" charset="0"/>
              </a:defRPr>
            </a:lvl3pPr>
            <a:lvl4pPr marL="1371600" indent="0">
              <a:buNone/>
              <a:defRPr b="1" i="0">
                <a:solidFill>
                  <a:srgbClr val="595959"/>
                </a:solidFill>
                <a:latin typeface="Myriad Pro Light" panose="020B0503030403020204" pitchFamily="34" charset="0"/>
              </a:defRPr>
            </a:lvl4pPr>
            <a:lvl5pPr marL="1828800" indent="0">
              <a:buNone/>
              <a:defRPr b="1" i="0">
                <a:solidFill>
                  <a:srgbClr val="595959"/>
                </a:solidFill>
                <a:latin typeface="Myriad Pro Light" panose="020B0503030403020204" pitchFamily="34" charset="0"/>
              </a:defRPr>
            </a:lvl5pPr>
          </a:lstStyle>
          <a:p>
            <a:pPr lvl="0"/>
            <a:r>
              <a:rPr lang="en-US" dirty="0"/>
              <a:t>Click to enter first and last name</a:t>
            </a:r>
          </a:p>
        </p:txBody>
      </p:sp>
      <p:sp>
        <p:nvSpPr>
          <p:cNvPr id="40" name="Picture Placeholder 14">
            <a:extLst>
              <a:ext uri="{FF2B5EF4-FFF2-40B4-BE49-F238E27FC236}">
                <a16:creationId xmlns:a16="http://schemas.microsoft.com/office/drawing/2014/main" id="{206F4037-ACDA-D545-AE97-19BCD24A558A}"/>
              </a:ext>
            </a:extLst>
          </p:cNvPr>
          <p:cNvSpPr>
            <a:spLocks noGrp="1"/>
          </p:cNvSpPr>
          <p:nvPr>
            <p:ph type="pic" sz="quarter" idx="29" hasCustomPrompt="1"/>
          </p:nvPr>
        </p:nvSpPr>
        <p:spPr>
          <a:xfrm>
            <a:off x="8360095" y="1953118"/>
            <a:ext cx="2335511" cy="2071068"/>
          </a:xfrm>
          <a:prstGeom prst="rect">
            <a:avLst/>
          </a:prstGeom>
        </p:spPr>
        <p:txBody>
          <a:bodyPr/>
          <a:lstStyle>
            <a:lvl1pPr marL="0" indent="0">
              <a:buNone/>
              <a:defRPr sz="2400" b="1" i="0">
                <a:solidFill>
                  <a:schemeClr val="tx1"/>
                </a:solidFill>
                <a:latin typeface="+mn-lt"/>
              </a:defRPr>
            </a:lvl1pPr>
          </a:lstStyle>
          <a:p>
            <a:r>
              <a:rPr lang="en-US" dirty="0"/>
              <a:t>Click to add picture</a:t>
            </a:r>
          </a:p>
        </p:txBody>
      </p:sp>
      <p:sp>
        <p:nvSpPr>
          <p:cNvPr id="41" name="Text Placeholder 5">
            <a:extLst>
              <a:ext uri="{FF2B5EF4-FFF2-40B4-BE49-F238E27FC236}">
                <a16:creationId xmlns:a16="http://schemas.microsoft.com/office/drawing/2014/main" id="{7ED6EB13-4202-404D-8380-863765DE4E56}"/>
              </a:ext>
            </a:extLst>
          </p:cNvPr>
          <p:cNvSpPr>
            <a:spLocks noGrp="1"/>
          </p:cNvSpPr>
          <p:nvPr>
            <p:ph type="body" sz="quarter" idx="30" hasCustomPrompt="1"/>
          </p:nvPr>
        </p:nvSpPr>
        <p:spPr>
          <a:xfrm>
            <a:off x="8354160" y="4024190"/>
            <a:ext cx="2347380" cy="1365954"/>
          </a:xfrm>
          <a:prstGeom prst="roundRect">
            <a:avLst>
              <a:gd name="adj" fmla="val 942"/>
            </a:avLst>
          </a:prstGeom>
          <a:solidFill>
            <a:srgbClr val="FFFFFF"/>
          </a:solidFill>
          <a:effectLst>
            <a:outerShdw blurRad="38100" dist="12700" dir="5400000" algn="tl" rotWithShape="0">
              <a:prstClr val="black">
                <a:alpha val="35000"/>
              </a:prstClr>
            </a:outerShdw>
          </a:effectLst>
        </p:spPr>
        <p:txBody>
          <a:bodyPr lIns="91440" tIns="914400" rIns="91440" bIns="365760">
            <a:noAutofit/>
          </a:bodyPr>
          <a:lstStyle>
            <a:lvl1pPr marL="0" marR="0" indent="0" algn="ctr" defTabSz="914400" rtl="0" eaLnBrk="1" fontAlgn="base" latinLnBrk="0" hangingPunct="1">
              <a:lnSpc>
                <a:spcPct val="100000"/>
              </a:lnSpc>
              <a:spcBef>
                <a:spcPct val="0"/>
              </a:spcBef>
              <a:spcAft>
                <a:spcPct val="0"/>
              </a:spcAft>
              <a:buClrTx/>
              <a:buSzTx/>
              <a:buFontTx/>
              <a:buNone/>
              <a:tabLst/>
              <a:defRPr sz="1800">
                <a:solidFill>
                  <a:schemeClr val="tx1"/>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Click to edit title</a:t>
            </a:r>
            <a:endParaRPr lang="en-US" dirty="0"/>
          </a:p>
        </p:txBody>
      </p:sp>
      <p:sp>
        <p:nvSpPr>
          <p:cNvPr id="42" name="Text Placeholder 4">
            <a:extLst>
              <a:ext uri="{FF2B5EF4-FFF2-40B4-BE49-F238E27FC236}">
                <a16:creationId xmlns:a16="http://schemas.microsoft.com/office/drawing/2014/main" id="{BDA54CC0-1DB6-1C4B-A1E7-741749ED3F40}"/>
              </a:ext>
            </a:extLst>
          </p:cNvPr>
          <p:cNvSpPr>
            <a:spLocks noGrp="1"/>
          </p:cNvSpPr>
          <p:nvPr>
            <p:ph type="body" sz="quarter" idx="31" hasCustomPrompt="1"/>
          </p:nvPr>
        </p:nvSpPr>
        <p:spPr>
          <a:xfrm>
            <a:off x="8520729" y="4244697"/>
            <a:ext cx="2014242" cy="531836"/>
          </a:xfrm>
          <a:prstGeom prst="rect">
            <a:avLst/>
          </a:prstGeom>
        </p:spPr>
        <p:txBody>
          <a:bodyPr lIns="0" rIns="0" anchor="ctr" anchorCtr="0">
            <a:noAutofit/>
          </a:bodyPr>
          <a:lstStyle>
            <a:lvl1pPr marL="0" indent="0" algn="ctr">
              <a:buNone/>
              <a:defRPr sz="2000" b="0" i="0">
                <a:solidFill>
                  <a:schemeClr val="tx1"/>
                </a:solidFill>
                <a:latin typeface="+mn-lt"/>
              </a:defRPr>
            </a:lvl1pPr>
            <a:lvl2pPr marL="457200" indent="0">
              <a:buNone/>
              <a:defRPr b="1" i="0">
                <a:solidFill>
                  <a:srgbClr val="595959"/>
                </a:solidFill>
                <a:latin typeface="Myriad Pro Light" panose="020B0503030403020204" pitchFamily="34" charset="0"/>
              </a:defRPr>
            </a:lvl2pPr>
            <a:lvl3pPr marL="914400" indent="0">
              <a:buNone/>
              <a:defRPr b="1" i="0">
                <a:solidFill>
                  <a:srgbClr val="595959"/>
                </a:solidFill>
                <a:latin typeface="Myriad Pro Light" panose="020B0503030403020204" pitchFamily="34" charset="0"/>
              </a:defRPr>
            </a:lvl3pPr>
            <a:lvl4pPr marL="1371600" indent="0">
              <a:buNone/>
              <a:defRPr b="1" i="0">
                <a:solidFill>
                  <a:srgbClr val="595959"/>
                </a:solidFill>
                <a:latin typeface="Myriad Pro Light" panose="020B0503030403020204" pitchFamily="34" charset="0"/>
              </a:defRPr>
            </a:lvl4pPr>
            <a:lvl5pPr marL="1828800" indent="0">
              <a:buNone/>
              <a:defRPr b="1" i="0">
                <a:solidFill>
                  <a:srgbClr val="595959"/>
                </a:solidFill>
                <a:latin typeface="Myriad Pro Light" panose="020B0503030403020204" pitchFamily="34" charset="0"/>
              </a:defRPr>
            </a:lvl5pPr>
          </a:lstStyle>
          <a:p>
            <a:pPr lvl="0"/>
            <a:r>
              <a:rPr lang="en-US" dirty="0"/>
              <a:t>Click to enter first and last name</a:t>
            </a:r>
          </a:p>
        </p:txBody>
      </p:sp>
      <p:sp>
        <p:nvSpPr>
          <p:cNvPr id="12" name="Slide Number Placeholder 14">
            <a:extLst>
              <a:ext uri="{FF2B5EF4-FFF2-40B4-BE49-F238E27FC236}">
                <a16:creationId xmlns:a16="http://schemas.microsoft.com/office/drawing/2014/main" id="{11A01E17-D85A-D046-9C02-D8AE0D756AE1}"/>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800" b="1">
                <a:solidFill>
                  <a:schemeClr val="bg1"/>
                </a:solidFill>
              </a:defRPr>
            </a:lvl1pPr>
          </a:lstStyle>
          <a:p>
            <a:fld id="{B15CCACC-6213-F14B-B40D-407BFF938B14}" type="slidenum">
              <a:rPr lang="en-US" smtClean="0"/>
              <a:pPr/>
              <a:t>‹#›</a:t>
            </a:fld>
            <a:endParaRPr lang="en-US" dirty="0"/>
          </a:p>
        </p:txBody>
      </p:sp>
    </p:spTree>
    <p:extLst>
      <p:ext uri="{BB962C8B-B14F-4D97-AF65-F5344CB8AC3E}">
        <p14:creationId xmlns:p14="http://schemas.microsoft.com/office/powerpoint/2010/main" val="34442057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image" Target="../media/image2.emf"/><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theme" Target="../theme/theme2.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365278B8-008E-F549-82E1-0C807CDEB612}"/>
              </a:ext>
            </a:extLst>
          </p:cNvPr>
          <p:cNvSpPr/>
          <p:nvPr userDrawn="1"/>
        </p:nvSpPr>
        <p:spPr>
          <a:xfrm>
            <a:off x="0" y="6212926"/>
            <a:ext cx="12192000" cy="645074"/>
          </a:xfrm>
          <a:prstGeom prst="rect">
            <a:avLst/>
          </a:prstGeom>
          <a:solidFill>
            <a:srgbClr val="004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Toastmasters International">
            <a:extLst>
              <a:ext uri="{FF2B5EF4-FFF2-40B4-BE49-F238E27FC236}">
                <a16:creationId xmlns:a16="http://schemas.microsoft.com/office/drawing/2014/main" id="{C1B32BEE-8B31-7C45-8A6B-9A022FF6895A}"/>
              </a:ext>
            </a:extLst>
          </p:cNvPr>
          <p:cNvPicPr>
            <a:picLocks/>
          </p:cNvPicPr>
          <p:nvPr userDrawn="1"/>
        </p:nvPicPr>
        <p:blipFill>
          <a:blip r:embed="rId23" cstate="email">
            <a:extLst>
              <a:ext uri="{28A0092B-C50C-407E-A947-70E740481C1C}">
                <a14:useLocalDpi xmlns:a14="http://schemas.microsoft.com/office/drawing/2010/main"/>
              </a:ext>
            </a:extLst>
          </a:blip>
          <a:stretch>
            <a:fillRect/>
          </a:stretch>
        </p:blipFill>
        <p:spPr>
          <a:xfrm>
            <a:off x="313559" y="6316627"/>
            <a:ext cx="1773873" cy="404848"/>
          </a:xfrm>
          <a:prstGeom prst="rect">
            <a:avLst/>
          </a:prstGeom>
        </p:spPr>
      </p:pic>
      <p:sp>
        <p:nvSpPr>
          <p:cNvPr id="8" name="Text Placeholder 7">
            <a:extLst>
              <a:ext uri="{FF2B5EF4-FFF2-40B4-BE49-F238E27FC236}">
                <a16:creationId xmlns:a16="http://schemas.microsoft.com/office/drawing/2014/main" id="{0D39BE9D-B1D3-564A-82E1-F35C8A6D2A40}"/>
              </a:ext>
            </a:extLst>
          </p:cNvPr>
          <p:cNvSpPr>
            <a:spLocks noGrp="1"/>
          </p:cNvSpPr>
          <p:nvPr>
            <p:ph type="body" idx="1"/>
          </p:nvPr>
        </p:nvSpPr>
        <p:spPr>
          <a:xfrm>
            <a:off x="272316" y="1598532"/>
            <a:ext cx="11647368" cy="4269584"/>
          </a:xfrm>
          <a:prstGeom prst="rect">
            <a:avLst/>
          </a:prstGeom>
        </p:spPr>
        <p:txBody>
          <a:bodyPr vert="horz" lIns="91440" tIns="45720" rIns="91440" bIns="45720" rtlCol="0">
            <a:normAutofit/>
          </a:bodyPr>
          <a:lstStyle/>
          <a:p>
            <a:pPr lvl="0"/>
            <a:r>
              <a:rPr lang="en-US" dirty="0"/>
              <a:t>Click to edit Master text</a:t>
            </a:r>
          </a:p>
          <a:p>
            <a:pPr lvl="1"/>
            <a:r>
              <a:rPr lang="en-US" dirty="0"/>
              <a:t>Second level</a:t>
            </a:r>
          </a:p>
          <a:p>
            <a:pPr lvl="2"/>
            <a:r>
              <a:rPr lang="en-US" dirty="0"/>
              <a:t>Third level</a:t>
            </a:r>
          </a:p>
          <a:p>
            <a:pPr lvl="3"/>
            <a:r>
              <a:rPr lang="en-US" dirty="0"/>
              <a:t>Fourth level</a:t>
            </a:r>
          </a:p>
        </p:txBody>
      </p:sp>
      <p:sp>
        <p:nvSpPr>
          <p:cNvPr id="12" name="Title Placeholder 11">
            <a:extLst>
              <a:ext uri="{FF2B5EF4-FFF2-40B4-BE49-F238E27FC236}">
                <a16:creationId xmlns:a16="http://schemas.microsoft.com/office/drawing/2014/main" id="{F782093C-5F6F-DB4E-8069-C0C7B990217E}"/>
              </a:ext>
            </a:extLst>
          </p:cNvPr>
          <p:cNvSpPr>
            <a:spLocks noGrp="1"/>
          </p:cNvSpPr>
          <p:nvPr>
            <p:ph type="title"/>
          </p:nvPr>
        </p:nvSpPr>
        <p:spPr>
          <a:xfrm>
            <a:off x="277932" y="295773"/>
            <a:ext cx="11647367" cy="645075"/>
          </a:xfrm>
          <a:prstGeom prst="rect">
            <a:avLst/>
          </a:prstGeom>
        </p:spPr>
        <p:txBody>
          <a:bodyPr vert="horz" lIns="91440" tIns="45720" rIns="91440" bIns="45720" rtlCol="0" anchor="ctr">
            <a:normAutofit/>
          </a:bodyPr>
          <a:lstStyle/>
          <a:p>
            <a:r>
              <a:rPr lang="en-US" dirty="0"/>
              <a:t>Click to edit Master title</a:t>
            </a:r>
          </a:p>
        </p:txBody>
      </p:sp>
      <p:sp>
        <p:nvSpPr>
          <p:cNvPr id="15" name="Slide Number Placeholder 14">
            <a:extLst>
              <a:ext uri="{FF2B5EF4-FFF2-40B4-BE49-F238E27FC236}">
                <a16:creationId xmlns:a16="http://schemas.microsoft.com/office/drawing/2014/main" id="{D3472CA6-F87F-A14B-8F68-9F82D1D88129}"/>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800" b="1">
                <a:solidFill>
                  <a:schemeClr val="bg1"/>
                </a:solidFill>
              </a:defRPr>
            </a:lvl1pPr>
          </a:lstStyle>
          <a:p>
            <a:fld id="{B15CCACC-6213-F14B-B40D-407BFF938B14}" type="slidenum">
              <a:rPr lang="en-US" smtClean="0"/>
              <a:pPr/>
              <a:t>‹#›</a:t>
            </a:fld>
            <a:endParaRPr lang="en-US" dirty="0"/>
          </a:p>
        </p:txBody>
      </p:sp>
      <p:cxnSp>
        <p:nvCxnSpPr>
          <p:cNvPr id="14" name="Straight Connector 13">
            <a:extLst>
              <a:ext uri="{FF2B5EF4-FFF2-40B4-BE49-F238E27FC236}">
                <a16:creationId xmlns:a16="http://schemas.microsoft.com/office/drawing/2014/main" id="{4A9D0EE2-196A-704E-B498-12C51A4ABFD0}"/>
              </a:ext>
            </a:extLst>
          </p:cNvPr>
          <p:cNvCxnSpPr/>
          <p:nvPr userDrawn="1"/>
        </p:nvCxnSpPr>
        <p:spPr>
          <a:xfrm>
            <a:off x="406400" y="989880"/>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6894265"/>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50" r:id="rId3"/>
    <p:sldLayoutId id="2147483652" r:id="rId4"/>
    <p:sldLayoutId id="2147483653" r:id="rId5"/>
    <p:sldLayoutId id="2147483654" r:id="rId6"/>
    <p:sldLayoutId id="2147483687" r:id="rId7"/>
    <p:sldLayoutId id="2147483689" r:id="rId8"/>
    <p:sldLayoutId id="2147483690" r:id="rId9"/>
    <p:sldLayoutId id="2147483661" r:id="rId10"/>
    <p:sldLayoutId id="2147483663" r:id="rId11"/>
    <p:sldLayoutId id="2147483666" r:id="rId12"/>
    <p:sldLayoutId id="2147483660" r:id="rId13"/>
    <p:sldLayoutId id="2147483664" r:id="rId14"/>
    <p:sldLayoutId id="2147483667" r:id="rId15"/>
    <p:sldLayoutId id="2147483658" r:id="rId16"/>
    <p:sldLayoutId id="2147483659" r:id="rId17"/>
    <p:sldLayoutId id="2147483670" r:id="rId18"/>
    <p:sldLayoutId id="2147483693" r:id="rId19"/>
    <p:sldLayoutId id="2147483694" r:id="rId20"/>
    <p:sldLayoutId id="2147483695" r:id="rId21"/>
  </p:sldLayoutIdLst>
  <p:txStyles>
    <p:title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40" userDrawn="1">
          <p15:clr>
            <a:srgbClr val="F26B43"/>
          </p15:clr>
        </p15:guide>
        <p15:guide id="3" pos="7440" userDrawn="1">
          <p15:clr>
            <a:srgbClr val="F26B43"/>
          </p15:clr>
        </p15:guide>
        <p15:guide id="4" orient="horz" pos="264" userDrawn="1">
          <p15:clr>
            <a:srgbClr val="F26B43"/>
          </p15:clr>
        </p15:guide>
        <p15:guide id="5" pos="3840" userDrawn="1">
          <p15:clr>
            <a:srgbClr val="F26B43"/>
          </p15:clr>
        </p15:guide>
        <p15:guide id="6" orient="horz" pos="1008" userDrawn="1">
          <p15:clr>
            <a:srgbClr val="F26B43"/>
          </p15:clr>
        </p15:guide>
        <p15:guide id="7" pos="168" userDrawn="1">
          <p15:clr>
            <a:srgbClr val="F26B43"/>
          </p15:clr>
        </p15:guide>
        <p15:guide id="8" pos="7512" userDrawn="1">
          <p15:clr>
            <a:srgbClr val="F26B43"/>
          </p15:clr>
        </p15:guide>
        <p15:guide id="9" orient="horz" pos="3768" userDrawn="1">
          <p15:clr>
            <a:srgbClr val="F26B43"/>
          </p15:clr>
        </p15:guide>
        <p15:guide id="10" orient="horz" pos="369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B0797D9-27CF-7B4D-9790-D869C58F3F42}"/>
              </a:ext>
            </a:extLst>
          </p:cNvPr>
          <p:cNvSpPr/>
          <p:nvPr userDrawn="1"/>
        </p:nvSpPr>
        <p:spPr>
          <a:xfrm rot="10800000">
            <a:off x="-2" y="0"/>
            <a:ext cx="12192001" cy="6858000"/>
          </a:xfrm>
          <a:prstGeom prst="rect">
            <a:avLst/>
          </a:prstGeom>
          <a:gradFill flip="none" rotWithShape="1">
            <a:gsLst>
              <a:gs pos="0">
                <a:schemeClr val="bg2"/>
              </a:gs>
              <a:gs pos="74000">
                <a:srgbClr val="004165"/>
              </a:gs>
              <a:gs pos="100000">
                <a:srgbClr val="004165"/>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65278B8-008E-F549-82E1-0C807CDEB612}"/>
              </a:ext>
            </a:extLst>
          </p:cNvPr>
          <p:cNvSpPr/>
          <p:nvPr userDrawn="1"/>
        </p:nvSpPr>
        <p:spPr>
          <a:xfrm>
            <a:off x="-2" y="6212926"/>
            <a:ext cx="12192001" cy="6450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0D39BE9D-B1D3-564A-82E1-F35C8A6D2A40}"/>
              </a:ext>
            </a:extLst>
          </p:cNvPr>
          <p:cNvSpPr>
            <a:spLocks noGrp="1"/>
          </p:cNvSpPr>
          <p:nvPr>
            <p:ph type="body" idx="1"/>
          </p:nvPr>
        </p:nvSpPr>
        <p:spPr>
          <a:xfrm>
            <a:off x="272316" y="1598532"/>
            <a:ext cx="11647368" cy="4269584"/>
          </a:xfrm>
          <a:prstGeom prst="rect">
            <a:avLst/>
          </a:prstGeom>
        </p:spPr>
        <p:txBody>
          <a:bodyPr vert="horz" lIns="91440" tIns="45720" rIns="91440" bIns="45720" rtlCol="0">
            <a:normAutofit/>
          </a:bodyPr>
          <a:lstStyle/>
          <a:p>
            <a:pPr lvl="0"/>
            <a:r>
              <a:rPr lang="en-US" dirty="0"/>
              <a:t>Level One Bullet</a:t>
            </a:r>
          </a:p>
          <a:p>
            <a:pPr lvl="1"/>
            <a:r>
              <a:rPr lang="en-US" dirty="0"/>
              <a:t>Level Two Bullet</a:t>
            </a:r>
          </a:p>
          <a:p>
            <a:pPr lvl="2"/>
            <a:r>
              <a:rPr lang="en-US" dirty="0"/>
              <a:t>Level Three Bullet</a:t>
            </a:r>
          </a:p>
          <a:p>
            <a:pPr lvl="3"/>
            <a:r>
              <a:rPr lang="en-US" dirty="0"/>
              <a:t>Level Four Bullet</a:t>
            </a:r>
          </a:p>
        </p:txBody>
      </p:sp>
      <p:sp>
        <p:nvSpPr>
          <p:cNvPr id="12" name="Title Placeholder 11">
            <a:extLst>
              <a:ext uri="{FF2B5EF4-FFF2-40B4-BE49-F238E27FC236}">
                <a16:creationId xmlns:a16="http://schemas.microsoft.com/office/drawing/2014/main" id="{F782093C-5F6F-DB4E-8069-C0C7B990217E}"/>
              </a:ext>
            </a:extLst>
          </p:cNvPr>
          <p:cNvSpPr>
            <a:spLocks noGrp="1"/>
          </p:cNvSpPr>
          <p:nvPr>
            <p:ph type="title"/>
          </p:nvPr>
        </p:nvSpPr>
        <p:spPr>
          <a:xfrm>
            <a:off x="277932" y="295773"/>
            <a:ext cx="11647367" cy="645075"/>
          </a:xfrm>
          <a:prstGeom prst="rect">
            <a:avLst/>
          </a:prstGeom>
        </p:spPr>
        <p:txBody>
          <a:bodyPr vert="horz" lIns="91440" tIns="45720" rIns="91440" bIns="45720" rtlCol="0" anchor="ctr">
            <a:normAutofit/>
          </a:bodyPr>
          <a:lstStyle/>
          <a:p>
            <a:r>
              <a:rPr lang="en-US" dirty="0"/>
              <a:t>Click to edit Master title</a:t>
            </a:r>
          </a:p>
        </p:txBody>
      </p:sp>
      <p:sp>
        <p:nvSpPr>
          <p:cNvPr id="15" name="Slide Number Placeholder 14">
            <a:extLst>
              <a:ext uri="{FF2B5EF4-FFF2-40B4-BE49-F238E27FC236}">
                <a16:creationId xmlns:a16="http://schemas.microsoft.com/office/drawing/2014/main" id="{D3472CA6-F87F-A14B-8F68-9F82D1D88129}"/>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800" b="1">
                <a:solidFill>
                  <a:schemeClr val="bg1"/>
                </a:solidFill>
              </a:defRPr>
            </a:lvl1pPr>
          </a:lstStyle>
          <a:p>
            <a:fld id="{B15CCACC-6213-F14B-B40D-407BFF938B14}" type="slidenum">
              <a:rPr lang="en-US" smtClean="0"/>
              <a:pPr/>
              <a:t>‹#›</a:t>
            </a:fld>
            <a:endParaRPr lang="en-US" dirty="0"/>
          </a:p>
        </p:txBody>
      </p:sp>
      <p:cxnSp>
        <p:nvCxnSpPr>
          <p:cNvPr id="14" name="Straight Connector 13">
            <a:extLst>
              <a:ext uri="{FF2B5EF4-FFF2-40B4-BE49-F238E27FC236}">
                <a16:creationId xmlns:a16="http://schemas.microsoft.com/office/drawing/2014/main" id="{4A9D0EE2-196A-704E-B498-12C51A4ABFD0}"/>
              </a:ext>
            </a:extLst>
          </p:cNvPr>
          <p:cNvCxnSpPr/>
          <p:nvPr userDrawn="1"/>
        </p:nvCxnSpPr>
        <p:spPr>
          <a:xfrm>
            <a:off x="406400" y="989880"/>
            <a:ext cx="711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44D54578-5BB9-2145-AEC0-3E09AB82C02E}"/>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392430" y="6410997"/>
            <a:ext cx="1607820" cy="248927"/>
          </a:xfrm>
          <a:prstGeom prst="rect">
            <a:avLst/>
          </a:prstGeom>
        </p:spPr>
      </p:pic>
    </p:spTree>
    <p:extLst>
      <p:ext uri="{BB962C8B-B14F-4D97-AF65-F5344CB8AC3E}">
        <p14:creationId xmlns:p14="http://schemas.microsoft.com/office/powerpoint/2010/main" val="2040796175"/>
      </p:ext>
    </p:extLst>
  </p:cSld>
  <p:clrMap bg1="dk1" tx1="lt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88" r:id="rId7"/>
    <p:sldLayoutId id="2147483692" r:id="rId8"/>
    <p:sldLayoutId id="2147483691" r:id="rId9"/>
    <p:sldLayoutId id="2147483678" r:id="rId10"/>
    <p:sldLayoutId id="2147483679" r:id="rId11"/>
    <p:sldLayoutId id="2147483681" r:id="rId12"/>
    <p:sldLayoutId id="2147483682" r:id="rId13"/>
    <p:sldLayoutId id="2147483684" r:id="rId14"/>
    <p:sldLayoutId id="2147483685" r:id="rId15"/>
    <p:sldLayoutId id="2147483686" r:id="rId16"/>
  </p:sldLayoutIdLst>
  <p:txStyles>
    <p:title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F2DF74"/>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40">
          <p15:clr>
            <a:srgbClr val="F26B43"/>
          </p15:clr>
        </p15:guide>
        <p15:guide id="3" pos="7440">
          <p15:clr>
            <a:srgbClr val="F26B43"/>
          </p15:clr>
        </p15:guide>
        <p15:guide id="4" orient="horz" pos="264">
          <p15:clr>
            <a:srgbClr val="F26B43"/>
          </p15:clr>
        </p15:guide>
        <p15:guide id="5" pos="3840">
          <p15:clr>
            <a:srgbClr val="F26B43"/>
          </p15:clr>
        </p15:guide>
        <p15:guide id="6" orient="horz" pos="1008">
          <p15:clr>
            <a:srgbClr val="F26B43"/>
          </p15:clr>
        </p15:guide>
        <p15:guide id="7" pos="168">
          <p15:clr>
            <a:srgbClr val="F26B43"/>
          </p15:clr>
        </p15:guide>
        <p15:guide id="8" pos="7512">
          <p15:clr>
            <a:srgbClr val="F26B43"/>
          </p15:clr>
        </p15:guide>
        <p15:guide id="9" orient="horz" pos="3768">
          <p15:clr>
            <a:srgbClr val="F26B43"/>
          </p15:clr>
        </p15:guide>
        <p15:guide id="10" orient="horz" pos="369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microsoft.com/office/2018/10/relationships/comments" Target="../comments/modernComment_15E_73D985F3.xml"/><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svg"/><Relationship Id="rId12"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0.png"/><Relationship Id="rId11" Type="http://schemas.openxmlformats.org/officeDocument/2006/relationships/image" Target="../media/image15.svg"/><Relationship Id="rId5" Type="http://schemas.openxmlformats.org/officeDocument/2006/relationships/image" Target="../media/image9.sv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svg"/></Relationships>
</file>

<file path=ppt/slides/_rels/slide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microsoft.com/office/2018/10/relationships/comments" Target="../comments/modernComment_1A5_F9F986AC.xml"/><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microsoft.com/office/2018/10/relationships/comments" Target="../comments/modernComment_19B_1C78965.xml"/><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p:cNvSpPr>
            <a:spLocks noGrp="1"/>
          </p:cNvSpPr>
          <p:nvPr>
            <p:ph type="ctrTitle"/>
          </p:nvPr>
        </p:nvSpPr>
        <p:spPr/>
        <p:txBody>
          <a:bodyPr>
            <a:normAutofit fontScale="90000"/>
          </a:bodyPr>
          <a:lstStyle/>
          <a:p>
            <a:r>
              <a:rPr lang="en-US" dirty="0"/>
              <a:t>Toastmasters In Your Community</a:t>
            </a:r>
          </a:p>
        </p:txBody>
      </p:sp>
      <p:sp>
        <p:nvSpPr>
          <p:cNvPr id="21" name="Content Placeholder 20"/>
          <p:cNvSpPr>
            <a:spLocks noGrp="1"/>
          </p:cNvSpPr>
          <p:nvPr>
            <p:ph type="subTitle" idx="1"/>
          </p:nvPr>
        </p:nvSpPr>
        <p:spPr/>
        <p:txBody>
          <a:bodyPr/>
          <a:lstStyle/>
          <a:p>
            <a:r>
              <a:rPr lang="en-US" dirty="0"/>
              <a:t>Transform your skills with Toastmasters</a:t>
            </a:r>
          </a:p>
        </p:txBody>
      </p:sp>
    </p:spTree>
    <p:extLst>
      <p:ext uri="{BB962C8B-B14F-4D97-AF65-F5344CB8AC3E}">
        <p14:creationId xmlns:p14="http://schemas.microsoft.com/office/powerpoint/2010/main" val="14684687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Start your club today!</a:t>
            </a:r>
          </a:p>
        </p:txBody>
      </p:sp>
      <p:sp>
        <p:nvSpPr>
          <p:cNvPr id="3" name="Content Placeholder 2"/>
          <p:cNvSpPr>
            <a:spLocks noGrp="1"/>
          </p:cNvSpPr>
          <p:nvPr>
            <p:ph type="body" sz="half" idx="2"/>
          </p:nvPr>
        </p:nvSpPr>
        <p:spPr/>
        <p:txBody>
          <a:bodyPr>
            <a:noAutofit/>
          </a:bodyPr>
          <a:lstStyle/>
          <a:p>
            <a:pPr marL="342900" indent="-342900">
              <a:buFont typeface="Arial" panose="020B0604020202020204" pitchFamily="34" charset="0"/>
              <a:buChar char="•"/>
            </a:pPr>
            <a:r>
              <a:rPr lang="en-US" sz="2200" dirty="0"/>
              <a:t>Identify 20 or more individuals to join your club </a:t>
            </a:r>
          </a:p>
          <a:p>
            <a:pPr marL="342900" indent="-342900">
              <a:buFont typeface="Arial" panose="020B0604020202020204" pitchFamily="34" charset="0"/>
              <a:buChar char="•"/>
            </a:pPr>
            <a:r>
              <a:rPr lang="en-US" sz="2200" dirty="0"/>
              <a:t>Secure a designated place to hold </a:t>
            </a:r>
            <a:br>
              <a:rPr lang="en-US" sz="2200" dirty="0"/>
            </a:br>
            <a:r>
              <a:rPr lang="en-US" sz="2200" dirty="0"/>
              <a:t>club meetings </a:t>
            </a:r>
          </a:p>
          <a:p>
            <a:pPr marL="342900" indent="-342900">
              <a:buFont typeface="Arial" panose="020B0604020202020204" pitchFamily="34" charset="0"/>
              <a:buChar char="•"/>
            </a:pPr>
            <a:r>
              <a:rPr lang="en-US" sz="2200" dirty="0"/>
              <a:t>Fill out and submit the Application to Organize and the charter fee</a:t>
            </a:r>
          </a:p>
          <a:p>
            <a:pPr marL="342900" indent="-342900">
              <a:buFont typeface="Arial" panose="020B0604020202020204" pitchFamily="34" charset="0"/>
              <a:buChar char="•"/>
            </a:pPr>
            <a:r>
              <a:rPr lang="en-US" sz="2200" dirty="0"/>
              <a:t>Club Growth Director will guide you through the final steps </a:t>
            </a:r>
          </a:p>
          <a:p>
            <a:pPr marL="342900" indent="-342900">
              <a:buFont typeface="Arial" panose="020B0604020202020204" pitchFamily="34" charset="0"/>
              <a:buChar char="•"/>
            </a:pPr>
            <a:r>
              <a:rPr lang="en-US" sz="2200" dirty="0"/>
              <a:t>For more information or if you have any questions, please call +1 720-439-5050 and ask for the New Clubs team or email </a:t>
            </a:r>
            <a:r>
              <a:rPr lang="en-US" sz="2200" b="1" dirty="0"/>
              <a:t>newclubs@toastmasters.org</a:t>
            </a:r>
          </a:p>
        </p:txBody>
      </p:sp>
      <p:sp>
        <p:nvSpPr>
          <p:cNvPr id="9" name="Picture Placeholder 8">
            <a:extLst>
              <a:ext uri="{FF2B5EF4-FFF2-40B4-BE49-F238E27FC236}">
                <a16:creationId xmlns:a16="http://schemas.microsoft.com/office/drawing/2014/main" id="{AD5C12FC-1BE2-004E-9C32-5E133F8E61A0}"/>
              </a:ext>
            </a:extLst>
          </p:cNvPr>
          <p:cNvSpPr>
            <a:spLocks noGrp="1"/>
          </p:cNvSpPr>
          <p:nvPr>
            <p:ph type="pic" sz="quarter" idx="11"/>
          </p:nvPr>
        </p:nvSpPr>
        <p:spPr/>
        <p:txBody>
          <a:bodyPr/>
          <a:lstStyle/>
          <a:p>
            <a:endParaRPr lang="en-US"/>
          </a:p>
        </p:txBody>
      </p:sp>
      <p:pic>
        <p:nvPicPr>
          <p:cNvPr id="4" name="Picture 3"/>
          <p:cNvPicPr>
            <a:picLocks noChangeAspect="1"/>
          </p:cNvPicPr>
          <p:nvPr/>
        </p:nvPicPr>
        <p:blipFill>
          <a:blip r:embed="rId3"/>
          <a:srcRect l="980" r="980"/>
          <a:stretch/>
        </p:blipFill>
        <p:spPr>
          <a:xfrm>
            <a:off x="6096000" y="-1"/>
            <a:ext cx="6096000" cy="6217919"/>
          </a:xfrm>
          <a:prstGeom prst="roundRect">
            <a:avLst>
              <a:gd name="adj" fmla="val 0"/>
            </a:avLst>
          </a:prstGeom>
        </p:spPr>
      </p:pic>
    </p:spTree>
    <p:extLst>
      <p:ext uri="{BB962C8B-B14F-4D97-AF65-F5344CB8AC3E}">
        <p14:creationId xmlns:p14="http://schemas.microsoft.com/office/powerpoint/2010/main" val="13027368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chor="ctr">
            <a:normAutofit/>
          </a:bodyPr>
          <a:lstStyle/>
          <a:p>
            <a:r>
              <a:rPr lang="en-US"/>
              <a:t>What is Toastmasters?</a:t>
            </a:r>
          </a:p>
        </p:txBody>
      </p:sp>
      <p:sp>
        <p:nvSpPr>
          <p:cNvPr id="6" name="Content Placeholder 5"/>
          <p:cNvSpPr>
            <a:spLocks noGrp="1"/>
          </p:cNvSpPr>
          <p:nvPr>
            <p:ph type="body" sz="half" idx="2"/>
          </p:nvPr>
        </p:nvSpPr>
        <p:spPr>
          <a:xfrm>
            <a:off x="277934" y="1535080"/>
            <a:ext cx="5498275" cy="4311928"/>
          </a:xfrm>
        </p:spPr>
        <p:txBody>
          <a:bodyPr>
            <a:normAutofit/>
          </a:bodyPr>
          <a:lstStyle/>
          <a:p>
            <a:pPr marL="342900" indent="-342900">
              <a:buFont typeface="Arial" panose="020B0604020202020204" pitchFamily="34" charset="0"/>
              <a:buChar char="•"/>
            </a:pPr>
            <a:r>
              <a:rPr lang="en-US" sz="2400" dirty="0"/>
              <a:t>A worldwide nonprofit educational organization that empowers people to become more effective communicators and leaders</a:t>
            </a:r>
          </a:p>
          <a:p>
            <a:pPr marL="342900" indent="-342900">
              <a:buFont typeface="Arial" panose="020B0604020202020204" pitchFamily="34" charset="0"/>
              <a:buChar char="•"/>
            </a:pPr>
            <a:r>
              <a:rPr lang="en-US" sz="2400" dirty="0"/>
              <a:t>A network of approximately 270,000 members in more than 14,200 clubs in 148 countries</a:t>
            </a:r>
          </a:p>
          <a:p>
            <a:pPr marL="342900" indent="-342900">
              <a:buFont typeface="Arial" panose="020B0604020202020204" pitchFamily="34" charset="0"/>
              <a:buChar char="•"/>
            </a:pPr>
            <a:r>
              <a:rPr lang="en-US" sz="2400" dirty="0"/>
              <a:t>An effective provider of dynamic, high-value, experiential communication and leadership </a:t>
            </a:r>
            <a:br>
              <a:rPr lang="en-US" sz="2400" dirty="0"/>
            </a:br>
            <a:r>
              <a:rPr lang="en-US" sz="2400" dirty="0"/>
              <a:t>skills development</a:t>
            </a:r>
          </a:p>
        </p:txBody>
      </p:sp>
      <p:pic>
        <p:nvPicPr>
          <p:cNvPr id="7" name="Picture 6" descr="061A1438.jpg"/>
          <p:cNvPicPr>
            <a:picLocks noChangeAspect="1"/>
          </p:cNvPicPr>
          <p:nvPr/>
        </p:nvPicPr>
        <p:blipFill rotWithShape="1">
          <a:blip r:embed="rId4" cstate="email">
            <a:extLst>
              <a:ext uri="{28A0092B-C50C-407E-A947-70E740481C1C}">
                <a14:useLocalDpi xmlns:a14="http://schemas.microsoft.com/office/drawing/2010/main" val="0"/>
              </a:ext>
            </a:extLst>
          </a:blip>
          <a:srcRect l="14674" r="19852"/>
          <a:stretch/>
        </p:blipFill>
        <p:spPr>
          <a:xfrm>
            <a:off x="6096000" y="10"/>
            <a:ext cx="6099048" cy="6217910"/>
          </a:xfrm>
          <a:prstGeom prst="rect">
            <a:avLst/>
          </a:prstGeom>
          <a:noFill/>
        </p:spPr>
      </p:pic>
    </p:spTree>
    <p:extLst>
      <p:ext uri="{BB962C8B-B14F-4D97-AF65-F5344CB8AC3E}">
        <p14:creationId xmlns:p14="http://schemas.microsoft.com/office/powerpoint/2010/main" val="1943635443"/>
      </p:ext>
    </p:extLst>
  </p:cSld>
  <p:clrMapOvr>
    <a:masterClrMapping/>
  </p:clrMapOvr>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Members will learn to:</a:t>
            </a:r>
          </a:p>
        </p:txBody>
      </p:sp>
      <p:sp>
        <p:nvSpPr>
          <p:cNvPr id="17" name="Content Placeholder 2"/>
          <p:cNvSpPr txBox="1">
            <a:spLocks/>
          </p:cNvSpPr>
          <p:nvPr/>
        </p:nvSpPr>
        <p:spPr>
          <a:xfrm>
            <a:off x="609600" y="1635017"/>
            <a:ext cx="10972800" cy="4232384"/>
          </a:xfrm>
          <a:prstGeom prst="rect">
            <a:avLst/>
          </a:prstGeom>
        </p:spPr>
        <p:txBody>
          <a:bodyPr vert="horz" lIns="91440" tIns="45720" rIns="91440" bIns="45720" numCol="2" rtlCol="0">
            <a:noAutofit/>
          </a:bodyPr>
          <a:lstStyle>
            <a:lvl1pPr marL="287338" indent="-287338" algn="l" rtl="0" eaLnBrk="1" fontAlgn="base" hangingPunct="1">
              <a:spcBef>
                <a:spcPct val="20000"/>
              </a:spcBef>
              <a:spcAft>
                <a:spcPct val="0"/>
              </a:spcAft>
              <a:buClr>
                <a:srgbClr val="800000"/>
              </a:buClr>
              <a:buSzPct val="100000"/>
              <a:buFont typeface="ArialUnicodeMS" charset="0"/>
              <a:buChar char="▸"/>
              <a:defRPr sz="2400">
                <a:solidFill>
                  <a:schemeClr val="tx2">
                    <a:lumMod val="65000"/>
                    <a:lumOff val="35000"/>
                  </a:schemeClr>
                </a:solidFill>
                <a:latin typeface="Myriad Pro" charset="0"/>
                <a:ea typeface="Myriad Pro" charset="0"/>
                <a:cs typeface="Myriad Pro" charset="0"/>
              </a:defRPr>
            </a:lvl1pPr>
            <a:lvl2pPr marL="685800" indent="-228600" algn="l" rtl="0" eaLnBrk="1" fontAlgn="base" hangingPunct="1">
              <a:spcBef>
                <a:spcPct val="20000"/>
              </a:spcBef>
              <a:spcAft>
                <a:spcPct val="0"/>
              </a:spcAft>
              <a:buClr>
                <a:srgbClr val="063052"/>
              </a:buClr>
              <a:buSzPct val="80000"/>
              <a:buFont typeface="Wingdings" charset="0"/>
              <a:buChar char="§"/>
              <a:defRPr sz="2000">
                <a:solidFill>
                  <a:schemeClr val="tx2">
                    <a:lumMod val="65000"/>
                    <a:lumOff val="35000"/>
                  </a:schemeClr>
                </a:solidFill>
                <a:latin typeface="Myriad Pro" charset="0"/>
                <a:ea typeface="Myriad Pro" charset="0"/>
                <a:cs typeface="Myriad Pro" charset="0"/>
              </a:defRPr>
            </a:lvl2pPr>
            <a:lvl3pPr marL="1084263" indent="-169863" algn="l" rtl="0" eaLnBrk="1" fontAlgn="base" hangingPunct="1">
              <a:spcBef>
                <a:spcPct val="20000"/>
              </a:spcBef>
              <a:spcAft>
                <a:spcPct val="0"/>
              </a:spcAft>
              <a:buClr>
                <a:srgbClr val="800000"/>
              </a:buClr>
              <a:buChar char="•"/>
              <a:defRPr sz="1800">
                <a:solidFill>
                  <a:schemeClr val="tx2">
                    <a:lumMod val="65000"/>
                    <a:lumOff val="35000"/>
                  </a:schemeClr>
                </a:solidFill>
                <a:latin typeface="Myriad Pro" charset="0"/>
                <a:ea typeface="Myriad Pro" charset="0"/>
                <a:cs typeface="Myriad Pro" charset="0"/>
              </a:defRPr>
            </a:lvl3pPr>
            <a:lvl4pPr marL="1600200" indent="-228600" algn="l" rtl="0" eaLnBrk="1" fontAlgn="base" hangingPunct="1">
              <a:spcBef>
                <a:spcPct val="20000"/>
              </a:spcBef>
              <a:spcAft>
                <a:spcPct val="0"/>
              </a:spcAft>
              <a:buClr>
                <a:schemeClr val="tx1"/>
              </a:buClr>
              <a:buFont typeface="Wingdings" charset="0"/>
              <a:buChar char="ü"/>
              <a:defRPr sz="1600">
                <a:solidFill>
                  <a:schemeClr val="tx2">
                    <a:lumMod val="65000"/>
                    <a:lumOff val="35000"/>
                  </a:schemeClr>
                </a:solidFill>
                <a:latin typeface="Myriad Pro" charset="0"/>
                <a:ea typeface="Myriad Pro" charset="0"/>
                <a:cs typeface="Myriad Pro" charset="0"/>
              </a:defRPr>
            </a:lvl4pPr>
            <a:lvl5pPr marL="2060575" indent="-290513" algn="l" rtl="0" eaLnBrk="1" fontAlgn="base" hangingPunct="1">
              <a:spcBef>
                <a:spcPct val="20000"/>
              </a:spcBef>
              <a:spcAft>
                <a:spcPct val="0"/>
              </a:spcAft>
              <a:buClr>
                <a:srgbClr val="800000"/>
              </a:buClr>
              <a:buFont typeface="Courier New" charset="0"/>
              <a:buChar char="o"/>
              <a:defRPr sz="1600">
                <a:solidFill>
                  <a:schemeClr val="tx2">
                    <a:lumMod val="65000"/>
                    <a:lumOff val="35000"/>
                  </a:schemeClr>
                </a:solidFill>
                <a:latin typeface="+mn-lt"/>
                <a:ea typeface="ヒラギノ角ゴ Pro W3" charset="0"/>
              </a:defRPr>
            </a:lvl5pPr>
            <a:lvl6pPr marL="25146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6pPr>
            <a:lvl7pPr marL="29718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7pPr>
            <a:lvl8pPr marL="34290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8pPr>
            <a:lvl9pPr marL="38862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9pPr>
          </a:lstStyle>
          <a:p>
            <a:pPr marL="855663" lvl="2" indent="0">
              <a:lnSpc>
                <a:spcPts val="7200"/>
              </a:lnSpc>
              <a:spcBef>
                <a:spcPts val="0"/>
              </a:spcBef>
              <a:buNone/>
            </a:pPr>
            <a:r>
              <a:rPr lang="en-US" sz="2400" dirty="0">
                <a:solidFill>
                  <a:schemeClr val="tx1"/>
                </a:solidFill>
                <a:latin typeface="+mn-lt"/>
              </a:rPr>
              <a:t>Develop critical-thinking skills</a:t>
            </a:r>
          </a:p>
          <a:p>
            <a:pPr marL="855663" lvl="2" indent="0">
              <a:lnSpc>
                <a:spcPts val="7200"/>
              </a:lnSpc>
              <a:spcBef>
                <a:spcPts val="0"/>
              </a:spcBef>
              <a:buNone/>
            </a:pPr>
            <a:r>
              <a:rPr lang="en-US" sz="2400" dirty="0">
                <a:solidFill>
                  <a:schemeClr val="tx1"/>
                </a:solidFill>
                <a:latin typeface="+mn-lt"/>
              </a:rPr>
              <a:t>Practice time management</a:t>
            </a:r>
          </a:p>
          <a:p>
            <a:pPr marL="855663" lvl="2" indent="0">
              <a:lnSpc>
                <a:spcPts val="7200"/>
              </a:lnSpc>
              <a:spcBef>
                <a:spcPts val="0"/>
              </a:spcBef>
              <a:buNone/>
            </a:pPr>
            <a:r>
              <a:rPr lang="en-US" sz="2400" dirty="0">
                <a:solidFill>
                  <a:schemeClr val="tx1"/>
                </a:solidFill>
                <a:latin typeface="+mn-lt"/>
              </a:rPr>
              <a:t>Enhance their listening skills</a:t>
            </a:r>
          </a:p>
          <a:p>
            <a:pPr marL="855663" lvl="2" indent="0">
              <a:lnSpc>
                <a:spcPts val="7200"/>
              </a:lnSpc>
              <a:spcBef>
                <a:spcPts val="0"/>
              </a:spcBef>
              <a:buNone/>
            </a:pPr>
            <a:r>
              <a:rPr lang="en-US" sz="2400" dirty="0">
                <a:solidFill>
                  <a:schemeClr val="tx1"/>
                </a:solidFill>
                <a:latin typeface="+mn-lt"/>
              </a:rPr>
              <a:t>Sharpen their presentation skills</a:t>
            </a:r>
          </a:p>
          <a:p>
            <a:pPr marL="855663" lvl="2" indent="0">
              <a:lnSpc>
                <a:spcPts val="7200"/>
              </a:lnSpc>
              <a:spcBef>
                <a:spcPts val="0"/>
              </a:spcBef>
              <a:buNone/>
            </a:pPr>
            <a:r>
              <a:rPr lang="en-US" sz="2400" dirty="0">
                <a:solidFill>
                  <a:schemeClr val="tx1"/>
                </a:solidFill>
                <a:latin typeface="+mn-lt"/>
              </a:rPr>
              <a:t>Establish relationships</a:t>
            </a:r>
          </a:p>
          <a:p>
            <a:pPr marL="855663" lvl="2" indent="0">
              <a:lnSpc>
                <a:spcPts val="7200"/>
              </a:lnSpc>
              <a:spcBef>
                <a:spcPts val="0"/>
              </a:spcBef>
              <a:buNone/>
            </a:pPr>
            <a:r>
              <a:rPr lang="en-US" sz="2400" dirty="0">
                <a:solidFill>
                  <a:schemeClr val="tx1"/>
                </a:solidFill>
                <a:latin typeface="+mn-lt"/>
              </a:rPr>
              <a:t>Speak without practice</a:t>
            </a:r>
          </a:p>
          <a:p>
            <a:pPr marL="855663" lvl="2" indent="0">
              <a:lnSpc>
                <a:spcPts val="7200"/>
              </a:lnSpc>
              <a:spcBef>
                <a:spcPts val="0"/>
              </a:spcBef>
              <a:buNone/>
            </a:pPr>
            <a:r>
              <a:rPr lang="en-US" sz="2400" dirty="0">
                <a:solidFill>
                  <a:schemeClr val="tx1"/>
                </a:solidFill>
                <a:latin typeface="+mn-lt"/>
              </a:rPr>
              <a:t>Take and implement feedback</a:t>
            </a:r>
          </a:p>
          <a:p>
            <a:pPr marL="855663" lvl="2" indent="0">
              <a:lnSpc>
                <a:spcPts val="7200"/>
              </a:lnSpc>
              <a:spcBef>
                <a:spcPts val="0"/>
              </a:spcBef>
              <a:buNone/>
            </a:pPr>
            <a:r>
              <a:rPr lang="en-US" sz="2400" dirty="0">
                <a:solidFill>
                  <a:schemeClr val="tx1"/>
                </a:solidFill>
                <a:latin typeface="+mn-lt"/>
              </a:rPr>
              <a:t>Develop leadership skills</a:t>
            </a:r>
          </a:p>
        </p:txBody>
      </p:sp>
      <p:pic>
        <p:nvPicPr>
          <p:cNvPr id="18" name="Picture 17" descr="time management-new.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19574" y="2889952"/>
            <a:ext cx="563032" cy="563032"/>
          </a:xfrm>
          <a:prstGeom prst="rect">
            <a:avLst/>
          </a:prstGeom>
        </p:spPr>
      </p:pic>
      <p:pic>
        <p:nvPicPr>
          <p:cNvPr id="19" name="Picture 18" descr="Lecturer with solid fill"/>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6229338" y="2916690"/>
            <a:ext cx="563032" cy="563032"/>
          </a:xfrm>
          <a:prstGeom prst="rect">
            <a:avLst/>
          </a:prstGeom>
        </p:spPr>
      </p:pic>
      <p:pic>
        <p:nvPicPr>
          <p:cNvPr id="20" name="Picture 19" descr="Head with gears with solid fill"/>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819574" y="1982151"/>
            <a:ext cx="563032" cy="563032"/>
          </a:xfrm>
          <a:prstGeom prst="rect">
            <a:avLst/>
          </a:prstGeom>
        </p:spPr>
      </p:pic>
      <p:pic>
        <p:nvPicPr>
          <p:cNvPr id="21" name="Picture 20" descr="listening-new.png"/>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816205" y="3797753"/>
            <a:ext cx="568898" cy="563032"/>
          </a:xfrm>
          <a:prstGeom prst="rect">
            <a:avLst/>
          </a:prstGeom>
        </p:spPr>
      </p:pic>
      <p:pic>
        <p:nvPicPr>
          <p:cNvPr id="22" name="Picture 21" descr="feedback-new.png"/>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6229338" y="3811121"/>
            <a:ext cx="563032" cy="563032"/>
          </a:xfrm>
          <a:prstGeom prst="rect">
            <a:avLst/>
          </a:prstGeom>
        </p:spPr>
      </p:pic>
      <p:pic>
        <p:nvPicPr>
          <p:cNvPr id="23" name="Picture 22" descr="Handshake with solid fill"/>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6162669" y="1888921"/>
            <a:ext cx="696370" cy="696370"/>
          </a:xfrm>
          <a:prstGeom prst="rect">
            <a:avLst/>
          </a:prstGeom>
        </p:spPr>
      </p:pic>
      <p:pic>
        <p:nvPicPr>
          <p:cNvPr id="24" name="Picture 23" descr="presentation skills-new.png"/>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819574" y="4705553"/>
            <a:ext cx="563032" cy="563032"/>
          </a:xfrm>
          <a:prstGeom prst="rect">
            <a:avLst/>
          </a:prstGeom>
        </p:spPr>
      </p:pic>
      <p:pic>
        <p:nvPicPr>
          <p:cNvPr id="25" name="Picture 24" descr="Group of men with solid fill">
            <a:extLst>
              <a:ext uri="{FF2B5EF4-FFF2-40B4-BE49-F238E27FC236}">
                <a16:creationId xmlns:a16="http://schemas.microsoft.com/office/drawing/2014/main" id="{2770C570-984F-2D49-8C14-109FD52C7099}"/>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6238182" y="4705553"/>
            <a:ext cx="563032" cy="563032"/>
          </a:xfrm>
          <a:prstGeom prst="rect">
            <a:avLst/>
          </a:prstGeom>
        </p:spPr>
      </p:pic>
    </p:spTree>
    <p:extLst>
      <p:ext uri="{BB962C8B-B14F-4D97-AF65-F5344CB8AC3E}">
        <p14:creationId xmlns:p14="http://schemas.microsoft.com/office/powerpoint/2010/main" val="12693186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The Toastmasters club experience</a:t>
            </a:r>
          </a:p>
        </p:txBody>
      </p:sp>
      <p:sp>
        <p:nvSpPr>
          <p:cNvPr id="3" name="Content Placeholder 2"/>
          <p:cNvSpPr>
            <a:spLocks noGrp="1"/>
          </p:cNvSpPr>
          <p:nvPr>
            <p:ph type="body" sz="half" idx="2"/>
          </p:nvPr>
        </p:nvSpPr>
        <p:spPr>
          <a:xfrm>
            <a:off x="277934" y="2019065"/>
            <a:ext cx="5608516" cy="3848335"/>
          </a:xfrm>
        </p:spPr>
        <p:txBody>
          <a:bodyPr numCol="1" spcCol="457200">
            <a:normAutofit lnSpcReduction="10000"/>
          </a:bodyPr>
          <a:lstStyle/>
          <a:p>
            <a:pPr marL="342900" indent="-342900">
              <a:buFont typeface="Arial" panose="020B0604020202020204" pitchFamily="34" charset="0"/>
              <a:buChar char="•"/>
            </a:pPr>
            <a:r>
              <a:rPr lang="en-US" sz="2400" dirty="0"/>
              <a:t>Hands-on learning environment</a:t>
            </a:r>
          </a:p>
          <a:p>
            <a:pPr marL="342900" indent="-342900">
              <a:buFont typeface="Arial" panose="020B0604020202020204" pitchFamily="34" charset="0"/>
              <a:buChar char="•"/>
            </a:pPr>
            <a:r>
              <a:rPr lang="en-US" sz="2400" dirty="0"/>
              <a:t>Practice prepared and impromptu speeches</a:t>
            </a:r>
          </a:p>
          <a:p>
            <a:pPr marL="342900" indent="-342900">
              <a:buFont typeface="Arial" panose="020B0604020202020204" pitchFamily="34" charset="0"/>
              <a:buChar char="•"/>
            </a:pPr>
            <a:r>
              <a:rPr lang="en-US" sz="2400" dirty="0"/>
              <a:t>Receive feedback and evaluations </a:t>
            </a:r>
            <a:br>
              <a:rPr lang="en-US" sz="2400" dirty="0"/>
            </a:br>
            <a:r>
              <a:rPr lang="en-US" sz="2400" dirty="0"/>
              <a:t>in a supportive environment</a:t>
            </a:r>
          </a:p>
          <a:p>
            <a:pPr marL="342900" indent="-342900">
              <a:buFont typeface="Arial" panose="020B0604020202020204" pitchFamily="34" charset="0"/>
              <a:buChar char="•"/>
            </a:pPr>
            <a:r>
              <a:rPr lang="en-US" sz="2400" dirty="0"/>
              <a:t>Opportunities to lead at every meeting</a:t>
            </a:r>
          </a:p>
          <a:p>
            <a:pPr marL="342900" indent="-342900">
              <a:buFont typeface="Arial" panose="020B0604020202020204" pitchFamily="34" charset="0"/>
              <a:buChar char="•"/>
            </a:pPr>
            <a:r>
              <a:rPr lang="en-US" sz="2400" dirty="0"/>
              <a:t>Access to a mentor</a:t>
            </a:r>
          </a:p>
          <a:p>
            <a:pPr marL="342900" indent="-342900">
              <a:buFont typeface="Arial" panose="020B0604020202020204" pitchFamily="34" charset="0"/>
              <a:buChar char="•"/>
            </a:pPr>
            <a:r>
              <a:rPr lang="en-US" sz="2400" dirty="0"/>
              <a:t>Meetings held in person, online, </a:t>
            </a:r>
            <a:br>
              <a:rPr lang="en-US" sz="2400" dirty="0"/>
            </a:br>
            <a:r>
              <a:rPr lang="en-US" sz="2400" dirty="0"/>
              <a:t>or both</a:t>
            </a:r>
          </a:p>
        </p:txBody>
      </p:sp>
      <p:sp>
        <p:nvSpPr>
          <p:cNvPr id="5" name="Picture Placeholder 4">
            <a:extLst>
              <a:ext uri="{FF2B5EF4-FFF2-40B4-BE49-F238E27FC236}">
                <a16:creationId xmlns:a16="http://schemas.microsoft.com/office/drawing/2014/main" id="{8E2FB7DF-ED14-1047-9EF4-6A05470B5D4F}"/>
              </a:ext>
            </a:extLst>
          </p:cNvPr>
          <p:cNvSpPr>
            <a:spLocks noGrp="1"/>
          </p:cNvSpPr>
          <p:nvPr>
            <p:ph type="pic" sz="quarter" idx="11"/>
          </p:nvPr>
        </p:nvSpPr>
        <p:spPr/>
        <p:txBody>
          <a:bodyPr/>
          <a:lstStyle/>
          <a:p>
            <a:endParaRPr lang="en-US"/>
          </a:p>
        </p:txBody>
      </p:sp>
      <p:pic>
        <p:nvPicPr>
          <p:cNvPr id="12" name="Picture 11"/>
          <p:cNvPicPr>
            <a:picLocks noChangeAspect="1"/>
          </p:cNvPicPr>
          <p:nvPr/>
        </p:nvPicPr>
        <p:blipFill rotWithShape="1">
          <a:blip r:embed="rId3"/>
          <a:srcRect l="16585" r="37032" b="28975"/>
          <a:stretch/>
        </p:blipFill>
        <p:spPr>
          <a:xfrm>
            <a:off x="6096000" y="0"/>
            <a:ext cx="6096000" cy="6217920"/>
          </a:xfrm>
          <a:prstGeom prst="roundRect">
            <a:avLst>
              <a:gd name="adj" fmla="val 0"/>
            </a:avLst>
          </a:prstGeom>
        </p:spPr>
      </p:pic>
    </p:spTree>
    <p:extLst>
      <p:ext uri="{BB962C8B-B14F-4D97-AF65-F5344CB8AC3E}">
        <p14:creationId xmlns:p14="http://schemas.microsoft.com/office/powerpoint/2010/main" val="3019681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Pathways learning experience?</a:t>
            </a:r>
          </a:p>
        </p:txBody>
      </p:sp>
      <p:sp>
        <p:nvSpPr>
          <p:cNvPr id="8" name="Content Placeholder 2"/>
          <p:cNvSpPr>
            <a:spLocks noGrp="1"/>
          </p:cNvSpPr>
          <p:nvPr>
            <p:ph type="body" sz="half" idx="2"/>
          </p:nvPr>
        </p:nvSpPr>
        <p:spPr/>
        <p:txBody>
          <a:bodyPr>
            <a:normAutofit/>
          </a:bodyPr>
          <a:lstStyle/>
          <a:p>
            <a:pPr marL="342900" indent="-342900">
              <a:buFont typeface="Arial" panose="020B0604020202020204" pitchFamily="34" charset="0"/>
              <a:buChar char="•"/>
            </a:pPr>
            <a:r>
              <a:rPr lang="en-US" sz="2400" dirty="0"/>
              <a:t>Pathways is Toastmasters’ education program</a:t>
            </a:r>
          </a:p>
          <a:p>
            <a:pPr marL="342900" indent="-342900">
              <a:buFont typeface="Arial" panose="020B0604020202020204" pitchFamily="34" charset="0"/>
              <a:buChar char="•"/>
            </a:pPr>
            <a:r>
              <a:rPr lang="en-US" sz="2400" dirty="0"/>
              <a:t>Each member receives one free path to start</a:t>
            </a:r>
          </a:p>
          <a:p>
            <a:pPr marL="342900" indent="-342900">
              <a:buFont typeface="Arial" panose="020B0604020202020204" pitchFamily="34" charset="0"/>
              <a:buChar char="•"/>
            </a:pPr>
            <a:r>
              <a:rPr lang="en-US" sz="2400" dirty="0"/>
              <a:t>Choose from 6 paths based on individual goals</a:t>
            </a:r>
          </a:p>
          <a:p>
            <a:pPr marL="342900" indent="-342900">
              <a:buFont typeface="Arial" panose="020B0604020202020204" pitchFamily="34" charset="0"/>
              <a:buChar char="•"/>
            </a:pPr>
            <a:r>
              <a:rPr lang="en-US" sz="2400" dirty="0"/>
              <a:t>Use Pathways online </a:t>
            </a:r>
          </a:p>
          <a:p>
            <a:pPr marL="342900" indent="-342900">
              <a:buFont typeface="Arial" panose="020B0604020202020204" pitchFamily="34" charset="0"/>
              <a:buChar char="•"/>
            </a:pPr>
            <a:r>
              <a:rPr lang="en-US" sz="2400" dirty="0"/>
              <a:t>Work at your own pace</a:t>
            </a:r>
          </a:p>
          <a:p>
            <a:pPr marL="342900" indent="-342900">
              <a:buFont typeface="Arial" panose="020B0604020202020204" pitchFamily="34" charset="0"/>
              <a:buChar char="•"/>
            </a:pPr>
            <a:r>
              <a:rPr lang="en-US" sz="2400" dirty="0"/>
              <a:t>Build professional skills</a:t>
            </a:r>
          </a:p>
        </p:txBody>
      </p:sp>
      <p:sp>
        <p:nvSpPr>
          <p:cNvPr id="4" name="Picture Placeholder 3">
            <a:extLst>
              <a:ext uri="{FF2B5EF4-FFF2-40B4-BE49-F238E27FC236}">
                <a16:creationId xmlns:a16="http://schemas.microsoft.com/office/drawing/2014/main" id="{6EAAA048-758A-4747-8382-FF670A69EE24}"/>
              </a:ext>
            </a:extLst>
          </p:cNvPr>
          <p:cNvSpPr>
            <a:spLocks noGrp="1"/>
          </p:cNvSpPr>
          <p:nvPr>
            <p:ph type="pic" sz="quarter" idx="11"/>
          </p:nvPr>
        </p:nvSpPr>
        <p:spPr/>
        <p:txBody>
          <a:bodyPr/>
          <a:lstStyle/>
          <a:p>
            <a:endParaRPr lang="en-US"/>
          </a:p>
        </p:txBody>
      </p:sp>
      <p:pic>
        <p:nvPicPr>
          <p:cNvPr id="7" name="Picture 6"/>
          <p:cNvPicPr>
            <a:picLocks noChangeAspect="1"/>
          </p:cNvPicPr>
          <p:nvPr/>
        </p:nvPicPr>
        <p:blipFill rotWithShape="1">
          <a:blip r:embed="rId3"/>
          <a:srcRect l="3523" r="12734"/>
          <a:stretch/>
        </p:blipFill>
        <p:spPr>
          <a:xfrm>
            <a:off x="6096000" y="-1"/>
            <a:ext cx="6096000" cy="6217919"/>
          </a:xfrm>
          <a:prstGeom prst="roundRect">
            <a:avLst>
              <a:gd name="adj" fmla="val 0"/>
            </a:avLst>
          </a:prstGeom>
        </p:spPr>
      </p:pic>
    </p:spTree>
    <p:extLst>
      <p:ext uri="{BB962C8B-B14F-4D97-AF65-F5344CB8AC3E}">
        <p14:creationId xmlns:p14="http://schemas.microsoft.com/office/powerpoint/2010/main" val="24699658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glimpse into Pathways</a:t>
            </a:r>
          </a:p>
        </p:txBody>
      </p:sp>
      <p:sp>
        <p:nvSpPr>
          <p:cNvPr id="5" name="TextBox 4"/>
          <p:cNvSpPr txBox="1"/>
          <p:nvPr/>
        </p:nvSpPr>
        <p:spPr>
          <a:xfrm>
            <a:off x="5588000" y="7837714"/>
            <a:ext cx="184666" cy="369332"/>
          </a:xfrm>
          <a:prstGeom prst="rect">
            <a:avLst/>
          </a:prstGeom>
          <a:noFill/>
        </p:spPr>
        <p:txBody>
          <a:bodyPr wrap="none" rtlCol="0">
            <a:spAutoFit/>
          </a:bodyPr>
          <a:lstStyle/>
          <a:p>
            <a:endParaRPr lang="en-US"/>
          </a:p>
        </p:txBody>
      </p:sp>
      <p:pic>
        <p:nvPicPr>
          <p:cNvPr id="4" name="Picture 3" descr="Pathways Chart@2x.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951163" y="618310"/>
            <a:ext cx="6318250" cy="6318250"/>
          </a:xfrm>
          <a:prstGeom prst="rect">
            <a:avLst/>
          </a:prstGeom>
        </p:spPr>
      </p:pic>
    </p:spTree>
    <p:extLst>
      <p:ext uri="{BB962C8B-B14F-4D97-AF65-F5344CB8AC3E}">
        <p14:creationId xmlns:p14="http://schemas.microsoft.com/office/powerpoint/2010/main" val="32978874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closer look into Pathways</a:t>
            </a:r>
          </a:p>
        </p:txBody>
      </p:sp>
      <p:pic>
        <p:nvPicPr>
          <p:cNvPr id="4" name="Picture 3">
            <a:extLst>
              <a:ext uri="{FF2B5EF4-FFF2-40B4-BE49-F238E27FC236}">
                <a16:creationId xmlns:a16="http://schemas.microsoft.com/office/drawing/2014/main" id="{51482CA6-5544-B64E-91E1-CB970EDCE4D1}"/>
              </a:ext>
            </a:extLst>
          </p:cNvPr>
          <p:cNvPicPr>
            <a:picLocks noChangeAspect="1"/>
          </p:cNvPicPr>
          <p:nvPr/>
        </p:nvPicPr>
        <p:blipFill>
          <a:blip r:embed="rId3"/>
          <a:srcRect/>
          <a:stretch/>
        </p:blipFill>
        <p:spPr>
          <a:xfrm>
            <a:off x="520543" y="1287208"/>
            <a:ext cx="11150913" cy="5130217"/>
          </a:xfrm>
          <a:prstGeom prst="rect">
            <a:avLst/>
          </a:prstGeom>
        </p:spPr>
      </p:pic>
    </p:spTree>
    <p:extLst>
      <p:ext uri="{BB962C8B-B14F-4D97-AF65-F5344CB8AC3E}">
        <p14:creationId xmlns:p14="http://schemas.microsoft.com/office/powerpoint/2010/main" val="28011713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Getting started</a:t>
            </a:r>
          </a:p>
        </p:txBody>
      </p:sp>
      <p:sp>
        <p:nvSpPr>
          <p:cNvPr id="4" name="Content Placeholder 3">
            <a:extLst>
              <a:ext uri="{FF2B5EF4-FFF2-40B4-BE49-F238E27FC236}">
                <a16:creationId xmlns:a16="http://schemas.microsoft.com/office/drawing/2014/main" id="{B91DB8AE-DD79-224F-8E2D-8B0ED98A13DB}"/>
              </a:ext>
            </a:extLst>
          </p:cNvPr>
          <p:cNvSpPr>
            <a:spLocks noGrp="1"/>
          </p:cNvSpPr>
          <p:nvPr>
            <p:ph idx="1"/>
          </p:nvPr>
        </p:nvSpPr>
        <p:spPr/>
        <p:txBody>
          <a:bodyPr/>
          <a:lstStyle/>
          <a:p>
            <a:r>
              <a:rPr lang="en-US" dirty="0"/>
              <a:t>Toastmasters is ongoing and affordable</a:t>
            </a:r>
          </a:p>
          <a:p>
            <a:r>
              <a:rPr lang="en-US" dirty="0"/>
              <a:t>Most cost-effective way to learn</a:t>
            </a:r>
          </a:p>
          <a:p>
            <a:r>
              <a:rPr lang="en-US" dirty="0"/>
              <a:t>Learning occurs locally, virtually, or both</a:t>
            </a:r>
          </a:p>
          <a:p>
            <a:r>
              <a:rPr lang="en-US" dirty="0"/>
              <a:t>$125 USD charter fee</a:t>
            </a:r>
          </a:p>
          <a:p>
            <a:r>
              <a:rPr lang="en-US" dirty="0"/>
              <a:t>$25 USD new-member fee per person</a:t>
            </a:r>
          </a:p>
          <a:p>
            <a:r>
              <a:rPr lang="en-US" dirty="0"/>
              <a:t>$60 USD six months’ membership dues per person</a:t>
            </a:r>
          </a:p>
          <a:p>
            <a:pPr marL="0" indent="0">
              <a:buNone/>
            </a:pPr>
            <a:endParaRPr lang="en-US" dirty="0"/>
          </a:p>
        </p:txBody>
      </p:sp>
    </p:spTree>
    <p:extLst>
      <p:ext uri="{BB962C8B-B14F-4D97-AF65-F5344CB8AC3E}">
        <p14:creationId xmlns:p14="http://schemas.microsoft.com/office/powerpoint/2010/main" val="4193879724"/>
      </p:ext>
    </p:extLst>
  </p:cSld>
  <p:clrMapOvr>
    <a:masterClrMapping/>
  </p:clrMapOvr>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Toastmasters is here to help</a:t>
            </a:r>
          </a:p>
        </p:txBody>
      </p:sp>
      <p:sp>
        <p:nvSpPr>
          <p:cNvPr id="3" name="Content Placeholder 2"/>
          <p:cNvSpPr>
            <a:spLocks noGrp="1"/>
          </p:cNvSpPr>
          <p:nvPr>
            <p:ph idx="1"/>
          </p:nvPr>
        </p:nvSpPr>
        <p:spPr/>
        <p:txBody>
          <a:bodyPr>
            <a:normAutofit/>
          </a:bodyPr>
          <a:lstStyle/>
          <a:p>
            <a:r>
              <a:rPr lang="en-US" dirty="0"/>
              <a:t>Club mentors assist new clubs for six months</a:t>
            </a:r>
          </a:p>
          <a:p>
            <a:r>
              <a:rPr lang="en-US" dirty="0"/>
              <a:t>You’ll receive the step-by-step guide </a:t>
            </a:r>
            <a:r>
              <a:rPr lang="en-US" i="1" dirty="0"/>
              <a:t>How to Build A Toastmasters Club</a:t>
            </a:r>
          </a:p>
          <a:p>
            <a:r>
              <a:rPr lang="en-US" dirty="0"/>
              <a:t>Each new club receives a charter kit with essential materials</a:t>
            </a:r>
          </a:p>
          <a:p>
            <a:r>
              <a:rPr lang="en-US" dirty="0"/>
              <a:t>District conferences</a:t>
            </a:r>
          </a:p>
          <a:p>
            <a:pPr lvl="0"/>
            <a:r>
              <a:rPr lang="en-US" dirty="0"/>
              <a:t>Access to Member Services support staff</a:t>
            </a:r>
          </a:p>
          <a:p>
            <a:r>
              <a:rPr lang="en-US" dirty="0"/>
              <a:t>Visit </a:t>
            </a:r>
            <a:r>
              <a:rPr lang="en-US" b="1" dirty="0" err="1"/>
              <a:t>toastmasters.org</a:t>
            </a:r>
            <a:r>
              <a:rPr lang="en-US" b="1" dirty="0"/>
              <a:t> </a:t>
            </a:r>
            <a:r>
              <a:rPr lang="en-US" dirty="0"/>
              <a:t>for more tools and resources</a:t>
            </a:r>
          </a:p>
        </p:txBody>
      </p:sp>
    </p:spTree>
    <p:extLst>
      <p:ext uri="{BB962C8B-B14F-4D97-AF65-F5344CB8AC3E}">
        <p14:creationId xmlns:p14="http://schemas.microsoft.com/office/powerpoint/2010/main" val="29854053"/>
      </p:ext>
    </p:extLst>
  </p:cSld>
  <p:clrMapOvr>
    <a:masterClrMapping/>
  </p:clrMapOvr>
  <p:extLst>
    <p:ext uri="{6950BFC3-D8DA-4A85-94F7-54DA5524770B}">
      <p188:commentRel xmlns:p188="http://schemas.microsoft.com/office/powerpoint/2018/8/main" r:id="rId3"/>
    </p:ext>
  </p:extLst>
</p:sld>
</file>

<file path=ppt/theme/theme1.xml><?xml version="1.0" encoding="utf-8"?>
<a:theme xmlns:a="http://schemas.openxmlformats.org/drawingml/2006/main" name="Toastmasters Theme Light Mode">
  <a:themeElements>
    <a:clrScheme name="Toastmasters">
      <a:dk1>
        <a:srgbClr val="333333"/>
      </a:dk1>
      <a:lt1>
        <a:srgbClr val="FFFFFF"/>
      </a:lt1>
      <a:dk2>
        <a:srgbClr val="012838"/>
      </a:dk2>
      <a:lt2>
        <a:srgbClr val="F5F5F5"/>
      </a:lt2>
      <a:accent1>
        <a:srgbClr val="B3C3D3"/>
      </a:accent1>
      <a:accent2>
        <a:srgbClr val="7B98B2"/>
      </a:accent2>
      <a:accent3>
        <a:srgbClr val="497593"/>
      </a:accent3>
      <a:accent4>
        <a:srgbClr val="0B5879"/>
      </a:accent4>
      <a:accent5>
        <a:srgbClr val="004061"/>
      </a:accent5>
      <a:accent6>
        <a:srgbClr val="004165"/>
      </a:accent6>
      <a:hlink>
        <a:srgbClr val="0248C2"/>
      </a:hlink>
      <a:folHlink>
        <a:srgbClr val="0248C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FB2711F6-328C-E245-95D1-571D2E11DBFD}" vid="{EE5DBBF0-4BB4-784D-81B3-31040CDF4335}"/>
    </a:ext>
  </a:extLst>
</a:theme>
</file>

<file path=ppt/theme/theme2.xml><?xml version="1.0" encoding="utf-8"?>
<a:theme xmlns:a="http://schemas.openxmlformats.org/drawingml/2006/main" name="Toastmasters Theme Dark Mode">
  <a:themeElements>
    <a:clrScheme name="Toastmasters">
      <a:dk1>
        <a:srgbClr val="333333"/>
      </a:dk1>
      <a:lt1>
        <a:srgbClr val="FFFFFF"/>
      </a:lt1>
      <a:dk2>
        <a:srgbClr val="012838"/>
      </a:dk2>
      <a:lt2>
        <a:srgbClr val="F5F5F5"/>
      </a:lt2>
      <a:accent1>
        <a:srgbClr val="B3C3D3"/>
      </a:accent1>
      <a:accent2>
        <a:srgbClr val="7B98B2"/>
      </a:accent2>
      <a:accent3>
        <a:srgbClr val="497593"/>
      </a:accent3>
      <a:accent4>
        <a:srgbClr val="0B5879"/>
      </a:accent4>
      <a:accent5>
        <a:srgbClr val="004061"/>
      </a:accent5>
      <a:accent6>
        <a:srgbClr val="004165"/>
      </a:accent6>
      <a:hlink>
        <a:srgbClr val="0248C2"/>
      </a:hlink>
      <a:folHlink>
        <a:srgbClr val="0248C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FB2711F6-328C-E245-95D1-571D2E11DBFD}" vid="{60A0540D-10A0-D74A-B1DC-915144F8C7B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21995FE60004149AC33DA6DFF6C6BB2" ma:contentTypeVersion="16" ma:contentTypeDescription="Create a new document." ma:contentTypeScope="" ma:versionID="8f6a584d48894ecd817324312fb1baf8">
  <xsd:schema xmlns:xsd="http://www.w3.org/2001/XMLSchema" xmlns:xs="http://www.w3.org/2001/XMLSchema" xmlns:p="http://schemas.microsoft.com/office/2006/metadata/properties" xmlns:ns2="5cf76712-a068-4b30-90a4-91868e0ff842" xmlns:ns3="58b4b267-c04b-4b54-95ef-7c2295e60f7b" targetNamespace="http://schemas.microsoft.com/office/2006/metadata/properties" ma:root="true" ma:fieldsID="cd8ca10a37f472537ba03519be9b36cb" ns2:_="" ns3:_="">
    <xsd:import namespace="5cf76712-a068-4b30-90a4-91868e0ff842"/>
    <xsd:import namespace="58b4b267-c04b-4b54-95ef-7c2295e60f7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cf76712-a068-4b30-90a4-91868e0ff84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23c1ae6-fb4c-46f0-9f45-decf50a53095"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8b4b267-c04b-4b54-95ef-7c2295e60f7b"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89519d2e-07f9-4991-8472-6b52dc2354d7}" ma:internalName="TaxCatchAll" ma:showField="CatchAllData" ma:web="58b4b267-c04b-4b54-95ef-7c2295e60f7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5cf76712-a068-4b30-90a4-91868e0ff842">
      <Terms xmlns="http://schemas.microsoft.com/office/infopath/2007/PartnerControls"/>
    </lcf76f155ced4ddcb4097134ff3c332f>
    <TaxCatchAll xmlns="58b4b267-c04b-4b54-95ef-7c2295e60f7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09E73AD-A75C-432C-B7A2-F017F279192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cf76712-a068-4b30-90a4-91868e0ff842"/>
    <ds:schemaRef ds:uri="58b4b267-c04b-4b54-95ef-7c2295e60f7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819AF1C-597D-4C53-A745-6803C5B1338D}">
  <ds:schemaRefs>
    <ds:schemaRef ds:uri="http://schemas.microsoft.com/office/2006/metadata/properties"/>
    <ds:schemaRef ds:uri="http://schemas.microsoft.com/office/infopath/2007/PartnerControls"/>
    <ds:schemaRef ds:uri="5cf76712-a068-4b30-90a4-91868e0ff842"/>
    <ds:schemaRef ds:uri="58b4b267-c04b-4b54-95ef-7c2295e60f7b"/>
  </ds:schemaRefs>
</ds:datastoreItem>
</file>

<file path=customXml/itemProps3.xml><?xml version="1.0" encoding="utf-8"?>
<ds:datastoreItem xmlns:ds="http://schemas.openxmlformats.org/officeDocument/2006/customXml" ds:itemID="{C1F79CE7-5996-4384-8FE6-E1FC5C68C6C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Toastmasters Theme Light Mode</Template>
  <TotalTime>556</TotalTime>
  <Words>1496</Words>
  <Application>Microsoft Macintosh PowerPoint</Application>
  <PresentationFormat>Widescreen</PresentationFormat>
  <Paragraphs>73</Paragraphs>
  <Slides>10</Slides>
  <Notes>10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10</vt:i4>
      </vt:variant>
    </vt:vector>
  </HeadingPairs>
  <TitlesOfParts>
    <vt:vector size="16" baseType="lpstr">
      <vt:lpstr>Arial</vt:lpstr>
      <vt:lpstr>Calibri</vt:lpstr>
      <vt:lpstr>Myriad Pro</vt:lpstr>
      <vt:lpstr>Myriad Pro Light</vt:lpstr>
      <vt:lpstr>Toastmasters Theme Light Mode</vt:lpstr>
      <vt:lpstr>Toastmasters Theme Dark Mode</vt:lpstr>
      <vt:lpstr>Toastmasters In Your Community</vt:lpstr>
      <vt:lpstr>What is Toastmasters?</vt:lpstr>
      <vt:lpstr>Members will learn to:</vt:lpstr>
      <vt:lpstr>The Toastmasters club experience</vt:lpstr>
      <vt:lpstr>What is the Pathways learning experience?</vt:lpstr>
      <vt:lpstr>A glimpse into Pathways</vt:lpstr>
      <vt:lpstr>A closer look into Pathways</vt:lpstr>
      <vt:lpstr>Getting started</vt:lpstr>
      <vt:lpstr>Toastmasters is here to help</vt:lpstr>
      <vt:lpstr>Start your club today!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Toastmasters In Your Community</dc:title>
  <dc:creator>Ciara Bourne</dc:creator>
  <cp:lastModifiedBy>Andrew Kubik</cp:lastModifiedBy>
  <cp:revision>22</cp:revision>
  <cp:lastPrinted>2025-01-27T16:37:10Z</cp:lastPrinted>
  <dcterms:created xsi:type="dcterms:W3CDTF">2022-02-08T15:10:30Z</dcterms:created>
  <dcterms:modified xsi:type="dcterms:W3CDTF">2025-09-10T15:24:30Z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0x010100121995FE60004149AC33DA6DFF6C6BB2</vt:lpwstr>
  </property>
  <property fmtid="{D5CDD505-2E9C-101B-9397-08002B2CF9AE}" pid="3" name="MediaServiceImageTags">
    <vt:lpwstr/>
  </property>
</Properties>
</file>