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71" r:id="rId2"/>
  </p:sldMasterIdLst>
  <p:notesMasterIdLst>
    <p:notesMasterId r:id="rId11"/>
  </p:notesMasterIdLst>
  <p:sldIdLst>
    <p:sldId id="257" r:id="rId3"/>
    <p:sldId id="258" r:id="rId4"/>
    <p:sldId id="259" r:id="rId5"/>
    <p:sldId id="260" r:id="rId6"/>
    <p:sldId id="261" r:id="rId7"/>
    <p:sldId id="262" r:id="rId8"/>
    <p:sldId id="263" r:id="rId9"/>
    <p:sldId id="264"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A81B"/>
    <a:srgbClr val="0B5879"/>
    <a:srgbClr val="497593"/>
    <a:srgbClr val="7B98B2"/>
    <a:srgbClr val="B3C3D3"/>
    <a:srgbClr val="004165"/>
    <a:srgbClr val="772432"/>
    <a:srgbClr val="FEEE9F"/>
    <a:srgbClr val="E5E5E5"/>
    <a:srgbClr val="F5F5F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94218"/>
  </p:normalViewPr>
  <p:slideViewPr>
    <p:cSldViewPr snapToGrid="0" snapToObjects="1">
      <p:cViewPr varScale="1">
        <p:scale>
          <a:sx n="109" d="100"/>
          <a:sy n="109" d="100"/>
        </p:scale>
        <p:origin x="216" y="432"/>
      </p:cViewPr>
      <p:guideLst/>
    </p:cSldViewPr>
  </p:slideViewPr>
  <p:outlineViewPr>
    <p:cViewPr>
      <p:scale>
        <a:sx n="75" d="100"/>
        <a:sy n="75" d="100"/>
      </p:scale>
      <p:origin x="0" y="-6712"/>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16ACEEB-96A6-BE4B-AD4A-D8B0035CB14C}" type="datetimeFigureOut">
              <a:rPr lang="en-US" smtClean="0"/>
              <a:t>3/5/26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847FC4-CAF1-6741-875A-C83F3721E6B6}" type="slidenum">
              <a:rPr lang="en-US" smtClean="0"/>
              <a:t>‹#›</a:t>
            </a:fld>
            <a:endParaRPr lang="en-US"/>
          </a:p>
        </p:txBody>
      </p:sp>
    </p:spTree>
    <p:extLst>
      <p:ext uri="{BB962C8B-B14F-4D97-AF65-F5344CB8AC3E}">
        <p14:creationId xmlns:p14="http://schemas.microsoft.com/office/powerpoint/2010/main" val="3660870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Please note that the Rotary/Toastmasters combined logo should not be used for club and district events and may only be used by World Headquarters. </a:t>
            </a:r>
          </a:p>
        </p:txBody>
      </p:sp>
      <p:sp>
        <p:nvSpPr>
          <p:cNvPr id="4" name="Slide Number Placeholder 3"/>
          <p:cNvSpPr>
            <a:spLocks noGrp="1"/>
          </p:cNvSpPr>
          <p:nvPr>
            <p:ph type="sldNum" sz="quarter" idx="5"/>
          </p:nvPr>
        </p:nvSpPr>
        <p:spPr/>
        <p:txBody>
          <a:bodyPr/>
          <a:lstStyle/>
          <a:p>
            <a:fld id="{B6847FC4-CAF1-6741-875A-C83F3721E6B6}" type="slidenum">
              <a:rPr lang="en-US" smtClean="0"/>
              <a:t>5</a:t>
            </a:fld>
            <a:endParaRPr lang="en-US"/>
          </a:p>
        </p:txBody>
      </p:sp>
    </p:spTree>
    <p:extLst>
      <p:ext uri="{BB962C8B-B14F-4D97-AF65-F5344CB8AC3E}">
        <p14:creationId xmlns:p14="http://schemas.microsoft.com/office/powerpoint/2010/main" val="31601069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847FC4-CAF1-6741-875A-C83F3721E6B6}" type="slidenum">
              <a:rPr lang="en-US" smtClean="0"/>
              <a:t>8</a:t>
            </a:fld>
            <a:endParaRPr lang="en-US"/>
          </a:p>
        </p:txBody>
      </p:sp>
    </p:spTree>
    <p:extLst>
      <p:ext uri="{BB962C8B-B14F-4D97-AF65-F5344CB8AC3E}">
        <p14:creationId xmlns:p14="http://schemas.microsoft.com/office/powerpoint/2010/main" val="237193404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rgbClr val="004165"/>
            </a:solidFill>
          </a:ln>
        </p:spPr>
        <p:style>
          <a:lnRef idx="1">
            <a:schemeClr val="accent1"/>
          </a:lnRef>
          <a:fillRef idx="0">
            <a:schemeClr val="accent1"/>
          </a:fillRef>
          <a:effectRef idx="0">
            <a:schemeClr val="accent1"/>
          </a:effectRef>
          <a:fontRef idx="minor">
            <a:schemeClr val="tx1"/>
          </a:fontRef>
        </p:style>
      </p:cxnSp>
      <p:pic>
        <p:nvPicPr>
          <p:cNvPr id="23" name="Picture 22" descr="Toastmasters International">
            <a:extLst>
              <a:ext uri="{FF2B5EF4-FFF2-40B4-BE49-F238E27FC236}">
                <a16:creationId xmlns:a16="http://schemas.microsoft.com/office/drawing/2014/main" id="{81373B61-26E6-9E41-B3D7-2240926DC383}"/>
              </a:ext>
            </a:extLst>
          </p:cNvPr>
          <p:cNvPicPr>
            <a:picLocks noChangeAspect="1"/>
          </p:cNvPicPr>
          <p:nvPr userDrawn="1"/>
        </p:nvPicPr>
        <p:blipFill>
          <a:blip r:embed="rId2"/>
          <a:stretch>
            <a:fillRect/>
          </a:stretch>
        </p:blipFill>
        <p:spPr>
          <a:xfrm>
            <a:off x="4704715" y="1830810"/>
            <a:ext cx="2782570" cy="430804"/>
          </a:xfrm>
          <a:prstGeom prst="rect">
            <a:avLst/>
          </a:prstGeom>
        </p:spPr>
      </p:pic>
    </p:spTree>
    <p:extLst>
      <p:ext uri="{BB962C8B-B14F-4D97-AF65-F5344CB8AC3E}">
        <p14:creationId xmlns:p14="http://schemas.microsoft.com/office/powerpoint/2010/main" val="1287038089"/>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endParaRPr lang="en-US" dirty="0"/>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12" name="Slide Number Placeholder 14">
            <a:extLst>
              <a:ext uri="{FF2B5EF4-FFF2-40B4-BE49-F238E27FC236}">
                <a16:creationId xmlns:a16="http://schemas.microsoft.com/office/drawing/2014/main" id="{11A01E17-D85A-D046-9C02-D8AE0D756AE1}"/>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13" name="Picture 12">
            <a:extLst>
              <a:ext uri="{FF2B5EF4-FFF2-40B4-BE49-F238E27FC236}">
                <a16:creationId xmlns:a16="http://schemas.microsoft.com/office/drawing/2014/main" id="{328FC4D8-2082-034D-A7E5-0F4264A466DB}"/>
              </a:ext>
            </a:extLst>
          </p:cNvPr>
          <p:cNvPicPr>
            <a:picLocks noChangeAspect="1"/>
          </p:cNvPicPr>
          <p:nvPr userDrawn="1"/>
        </p:nvPicPr>
        <p:blipFill>
          <a:blip r:embed="rId2"/>
          <a:stretch>
            <a:fillRect/>
          </a:stretch>
        </p:blipFill>
        <p:spPr>
          <a:xfrm>
            <a:off x="2400991" y="6386699"/>
            <a:ext cx="30823" cy="316676"/>
          </a:xfrm>
          <a:prstGeom prst="rect">
            <a:avLst/>
          </a:prstGeom>
        </p:spPr>
      </p:pic>
      <p:sp>
        <p:nvSpPr>
          <p:cNvPr id="14" name="Text Placeholder 4">
            <a:extLst>
              <a:ext uri="{FF2B5EF4-FFF2-40B4-BE49-F238E27FC236}">
                <a16:creationId xmlns:a16="http://schemas.microsoft.com/office/drawing/2014/main" id="{195A0F4E-0E94-B342-9DB9-6A49DD9414FE}"/>
              </a:ext>
            </a:extLst>
          </p:cNvPr>
          <p:cNvSpPr>
            <a:spLocks noGrp="1"/>
          </p:cNvSpPr>
          <p:nvPr>
            <p:ph type="body" sz="quarter" idx="32"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spTree>
    <p:extLst>
      <p:ext uri="{BB962C8B-B14F-4D97-AF65-F5344CB8AC3E}">
        <p14:creationId xmlns:p14="http://schemas.microsoft.com/office/powerpoint/2010/main" val="34442057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en-US" dirty="0"/>
              <a:t>Click to edit title style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5" name="Picture Placeholder 4">
            <a:extLst>
              <a:ext uri="{FF2B5EF4-FFF2-40B4-BE49-F238E27FC236}">
                <a16:creationId xmlns:a16="http://schemas.microsoft.com/office/drawing/2014/main" id="{30403F9B-2509-B349-8F7B-B7A269B84DE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pic>
        <p:nvPicPr>
          <p:cNvPr id="6" name="Picture 5">
            <a:extLst>
              <a:ext uri="{FF2B5EF4-FFF2-40B4-BE49-F238E27FC236}">
                <a16:creationId xmlns:a16="http://schemas.microsoft.com/office/drawing/2014/main" id="{7B9BA215-D369-5346-877F-6E463C02FCD1}"/>
              </a:ext>
            </a:extLst>
          </p:cNvPr>
          <p:cNvPicPr>
            <a:picLocks noChangeAspect="1"/>
          </p:cNvPicPr>
          <p:nvPr userDrawn="1"/>
        </p:nvPicPr>
        <p:blipFill>
          <a:blip r:embed="rId2"/>
          <a:stretch>
            <a:fillRect/>
          </a:stretch>
        </p:blipFill>
        <p:spPr>
          <a:xfrm>
            <a:off x="2400991" y="6386699"/>
            <a:ext cx="30823" cy="316676"/>
          </a:xfrm>
          <a:prstGeom prst="rect">
            <a:avLst/>
          </a:prstGeom>
        </p:spPr>
      </p:pic>
      <p:sp>
        <p:nvSpPr>
          <p:cNvPr id="7" name="Text Placeholder 4">
            <a:extLst>
              <a:ext uri="{FF2B5EF4-FFF2-40B4-BE49-F238E27FC236}">
                <a16:creationId xmlns:a16="http://schemas.microsoft.com/office/drawing/2014/main" id="{6EF4C980-E3C8-BF4A-832B-CC0FACF4D940}"/>
              </a:ext>
            </a:extLst>
          </p:cNvPr>
          <p:cNvSpPr>
            <a:spLocks noGrp="1"/>
          </p:cNvSpPr>
          <p:nvPr>
            <p:ph type="body" sz="quarter" idx="12"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spTree>
    <p:extLst>
      <p:ext uri="{BB962C8B-B14F-4D97-AF65-F5344CB8AC3E}">
        <p14:creationId xmlns:p14="http://schemas.microsoft.com/office/powerpoint/2010/main" val="24942068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_2">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en-US" dirty="0"/>
              <a:t>Click to edit title style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7" name="Picture Placeholder 4">
            <a:extLst>
              <a:ext uri="{FF2B5EF4-FFF2-40B4-BE49-F238E27FC236}">
                <a16:creationId xmlns:a16="http://schemas.microsoft.com/office/drawing/2014/main" id="{1A32ABD0-551C-8047-9A8B-46EC083AD1DA}"/>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pic>
        <p:nvPicPr>
          <p:cNvPr id="9" name="Picture 8">
            <a:extLst>
              <a:ext uri="{FF2B5EF4-FFF2-40B4-BE49-F238E27FC236}">
                <a16:creationId xmlns:a16="http://schemas.microsoft.com/office/drawing/2014/main" id="{A496844C-904B-0849-A224-6A60D7F91E19}"/>
              </a:ext>
            </a:extLst>
          </p:cNvPr>
          <p:cNvPicPr>
            <a:picLocks noChangeAspect="1"/>
          </p:cNvPicPr>
          <p:nvPr userDrawn="1"/>
        </p:nvPicPr>
        <p:blipFill>
          <a:blip r:embed="rId2"/>
          <a:stretch>
            <a:fillRect/>
          </a:stretch>
        </p:blipFill>
        <p:spPr>
          <a:xfrm>
            <a:off x="2400991" y="6386699"/>
            <a:ext cx="30823" cy="316676"/>
          </a:xfrm>
          <a:prstGeom prst="rect">
            <a:avLst/>
          </a:prstGeom>
        </p:spPr>
      </p:pic>
      <p:sp>
        <p:nvSpPr>
          <p:cNvPr id="10" name="Text Placeholder 4">
            <a:extLst>
              <a:ext uri="{FF2B5EF4-FFF2-40B4-BE49-F238E27FC236}">
                <a16:creationId xmlns:a16="http://schemas.microsoft.com/office/drawing/2014/main" id="{E994190C-C2A7-184F-99DB-022B81BC7A31}"/>
              </a:ext>
            </a:extLst>
          </p:cNvPr>
          <p:cNvSpPr>
            <a:spLocks noGrp="1"/>
          </p:cNvSpPr>
          <p:nvPr>
            <p:ph type="body" sz="quarter" idx="12"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spTree>
    <p:extLst>
      <p:ext uri="{BB962C8B-B14F-4D97-AF65-F5344CB8AC3E}">
        <p14:creationId xmlns:p14="http://schemas.microsoft.com/office/powerpoint/2010/main" val="31757836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649224"/>
          </a:xfrm>
          <a:prstGeom prst="rect">
            <a:avLst/>
          </a:prstGeom>
        </p:spPr>
        <p:txBody>
          <a:bodyPr anchor="ctr">
            <a:normAutofit/>
          </a:bodyPr>
          <a:lstStyle>
            <a:lvl1pPr>
              <a:defRPr sz="3600">
                <a:solidFill>
                  <a:schemeClr val="tx1"/>
                </a:solidFill>
              </a:defRPr>
            </a:lvl1pPr>
          </a:lstStyle>
          <a:p>
            <a:r>
              <a:rPr lang="en-US" dirty="0"/>
              <a:t>Click to edit title style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pic>
        <p:nvPicPr>
          <p:cNvPr id="7" name="Picture 6">
            <a:extLst>
              <a:ext uri="{FF2B5EF4-FFF2-40B4-BE49-F238E27FC236}">
                <a16:creationId xmlns:a16="http://schemas.microsoft.com/office/drawing/2014/main" id="{E025C339-0080-F84B-8479-CA99714C3F0F}"/>
              </a:ext>
            </a:extLst>
          </p:cNvPr>
          <p:cNvPicPr>
            <a:picLocks noChangeAspect="1"/>
          </p:cNvPicPr>
          <p:nvPr userDrawn="1"/>
        </p:nvPicPr>
        <p:blipFill>
          <a:blip r:embed="rId2"/>
          <a:stretch>
            <a:fillRect/>
          </a:stretch>
        </p:blipFill>
        <p:spPr>
          <a:xfrm>
            <a:off x="2400991" y="6386699"/>
            <a:ext cx="30823" cy="316676"/>
          </a:xfrm>
          <a:prstGeom prst="rect">
            <a:avLst/>
          </a:prstGeom>
        </p:spPr>
      </p:pic>
      <p:sp>
        <p:nvSpPr>
          <p:cNvPr id="9" name="Text Placeholder 4">
            <a:extLst>
              <a:ext uri="{FF2B5EF4-FFF2-40B4-BE49-F238E27FC236}">
                <a16:creationId xmlns:a16="http://schemas.microsoft.com/office/drawing/2014/main" id="{D895058C-C605-E04B-8DE9-68BF1390386F}"/>
              </a:ext>
            </a:extLst>
          </p:cNvPr>
          <p:cNvSpPr>
            <a:spLocks noGrp="1"/>
          </p:cNvSpPr>
          <p:nvPr>
            <p:ph type="body" sz="quarter" idx="13"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spTree>
    <p:extLst>
      <p:ext uri="{BB962C8B-B14F-4D97-AF65-F5344CB8AC3E}">
        <p14:creationId xmlns:p14="http://schemas.microsoft.com/office/powerpoint/2010/main" val="716421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F7A81B"/>
            </a:solidFill>
          </a:ln>
        </p:spPr>
        <p:style>
          <a:lnRef idx="1">
            <a:schemeClr val="accent1"/>
          </a:lnRef>
          <a:fillRef idx="0">
            <a:schemeClr val="accent1"/>
          </a:fillRef>
          <a:effectRef idx="0">
            <a:schemeClr val="accent1"/>
          </a:effectRef>
          <a:fontRef idx="minor">
            <a:schemeClr val="tx1"/>
          </a:fontRef>
        </p:style>
      </p:cxnSp>
      <p:sp>
        <p:nvSpPr>
          <p:cNvPr id="9" name="Picture Placeholder 4">
            <a:extLst>
              <a:ext uri="{FF2B5EF4-FFF2-40B4-BE49-F238E27FC236}">
                <a16:creationId xmlns:a16="http://schemas.microsoft.com/office/drawing/2014/main" id="{8DCE7488-AC56-214B-8402-0373CFC92E4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3" name="Slide Number Placeholder 14">
            <a:extLst>
              <a:ext uri="{FF2B5EF4-FFF2-40B4-BE49-F238E27FC236}">
                <a16:creationId xmlns:a16="http://schemas.microsoft.com/office/drawing/2014/main" id="{852E0A00-B946-634D-9F60-5900F68092A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12" name="Picture 11">
            <a:extLst>
              <a:ext uri="{FF2B5EF4-FFF2-40B4-BE49-F238E27FC236}">
                <a16:creationId xmlns:a16="http://schemas.microsoft.com/office/drawing/2014/main" id="{752831E2-F51C-2B4F-84FD-457F44EE0A2E}"/>
              </a:ext>
            </a:extLst>
          </p:cNvPr>
          <p:cNvPicPr>
            <a:picLocks noChangeAspect="1"/>
          </p:cNvPicPr>
          <p:nvPr userDrawn="1"/>
        </p:nvPicPr>
        <p:blipFill>
          <a:blip r:embed="rId3"/>
          <a:stretch>
            <a:fillRect/>
          </a:stretch>
        </p:blipFill>
        <p:spPr>
          <a:xfrm>
            <a:off x="2400991" y="6386699"/>
            <a:ext cx="30823" cy="316676"/>
          </a:xfrm>
          <a:prstGeom prst="rect">
            <a:avLst/>
          </a:prstGeom>
        </p:spPr>
      </p:pic>
      <p:sp>
        <p:nvSpPr>
          <p:cNvPr id="15" name="Text Placeholder 4">
            <a:extLst>
              <a:ext uri="{FF2B5EF4-FFF2-40B4-BE49-F238E27FC236}">
                <a16:creationId xmlns:a16="http://schemas.microsoft.com/office/drawing/2014/main" id="{39EF3BA8-339E-0248-B2DB-E9E81D346FE9}"/>
              </a:ext>
            </a:extLst>
          </p:cNvPr>
          <p:cNvSpPr>
            <a:spLocks noGrp="1"/>
          </p:cNvSpPr>
          <p:nvPr>
            <p:ph type="body" sz="quarter" idx="10"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spTree>
    <p:extLst>
      <p:ext uri="{BB962C8B-B14F-4D97-AF65-F5344CB8AC3E}">
        <p14:creationId xmlns:p14="http://schemas.microsoft.com/office/powerpoint/2010/main" val="18550125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_2">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F7A81B"/>
            </a:solidFill>
          </a:ln>
        </p:spPr>
        <p:style>
          <a:lnRef idx="1">
            <a:schemeClr val="accent1"/>
          </a:lnRef>
          <a:fillRef idx="0">
            <a:schemeClr val="accent1"/>
          </a:fillRef>
          <a:effectRef idx="0">
            <a:schemeClr val="accent1"/>
          </a:effectRef>
          <a:fontRef idx="minor">
            <a:schemeClr val="tx1"/>
          </a:fontRef>
        </p:style>
      </p:cxnSp>
      <p:sp>
        <p:nvSpPr>
          <p:cNvPr id="13" name="Picture Placeholder 4">
            <a:extLst>
              <a:ext uri="{FF2B5EF4-FFF2-40B4-BE49-F238E27FC236}">
                <a16:creationId xmlns:a16="http://schemas.microsoft.com/office/drawing/2014/main" id="{D36E625B-E8A5-F64D-B280-FF6E4EB345D5}"/>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5" name="Slide Number Placeholder 14">
            <a:extLst>
              <a:ext uri="{FF2B5EF4-FFF2-40B4-BE49-F238E27FC236}">
                <a16:creationId xmlns:a16="http://schemas.microsoft.com/office/drawing/2014/main" id="{20FB4EF4-997C-8046-914F-6E0CB5DC552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12" name="Picture 11">
            <a:extLst>
              <a:ext uri="{FF2B5EF4-FFF2-40B4-BE49-F238E27FC236}">
                <a16:creationId xmlns:a16="http://schemas.microsoft.com/office/drawing/2014/main" id="{B5F5D5AA-462C-E445-85A1-2D8D3FC31721}"/>
              </a:ext>
            </a:extLst>
          </p:cNvPr>
          <p:cNvPicPr>
            <a:picLocks noChangeAspect="1"/>
          </p:cNvPicPr>
          <p:nvPr userDrawn="1"/>
        </p:nvPicPr>
        <p:blipFill>
          <a:blip r:embed="rId3"/>
          <a:stretch>
            <a:fillRect/>
          </a:stretch>
        </p:blipFill>
        <p:spPr>
          <a:xfrm>
            <a:off x="2400991" y="6386699"/>
            <a:ext cx="30823" cy="316676"/>
          </a:xfrm>
          <a:prstGeom prst="rect">
            <a:avLst/>
          </a:prstGeom>
        </p:spPr>
      </p:pic>
      <p:sp>
        <p:nvSpPr>
          <p:cNvPr id="16" name="Text Placeholder 4">
            <a:extLst>
              <a:ext uri="{FF2B5EF4-FFF2-40B4-BE49-F238E27FC236}">
                <a16:creationId xmlns:a16="http://schemas.microsoft.com/office/drawing/2014/main" id="{869D3032-67D6-A54F-8EB3-03BC6A372855}"/>
              </a:ext>
            </a:extLst>
          </p:cNvPr>
          <p:cNvSpPr>
            <a:spLocks noGrp="1"/>
          </p:cNvSpPr>
          <p:nvPr>
            <p:ph type="body" sz="quarter" idx="10"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spTree>
    <p:extLst>
      <p:ext uri="{BB962C8B-B14F-4D97-AF65-F5344CB8AC3E}">
        <p14:creationId xmlns:p14="http://schemas.microsoft.com/office/powerpoint/2010/main" val="15460928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solidFill>
                  <a:schemeClr val="tx1"/>
                </a:solidFill>
              </a:defRPr>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F7A81B"/>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Slide Number Placeholder 14">
            <a:extLst>
              <a:ext uri="{FF2B5EF4-FFF2-40B4-BE49-F238E27FC236}">
                <a16:creationId xmlns:a16="http://schemas.microsoft.com/office/drawing/2014/main" id="{489E208B-BC0A-9749-9CAE-3D838D9DE7D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12" name="Picture 11">
            <a:extLst>
              <a:ext uri="{FF2B5EF4-FFF2-40B4-BE49-F238E27FC236}">
                <a16:creationId xmlns:a16="http://schemas.microsoft.com/office/drawing/2014/main" id="{6653B5BA-B08E-CD47-BC2C-E5666AAF8387}"/>
              </a:ext>
            </a:extLst>
          </p:cNvPr>
          <p:cNvPicPr>
            <a:picLocks noChangeAspect="1"/>
          </p:cNvPicPr>
          <p:nvPr userDrawn="1"/>
        </p:nvPicPr>
        <p:blipFill>
          <a:blip r:embed="rId3"/>
          <a:stretch>
            <a:fillRect/>
          </a:stretch>
        </p:blipFill>
        <p:spPr>
          <a:xfrm>
            <a:off x="2400991" y="6386699"/>
            <a:ext cx="30823" cy="316676"/>
          </a:xfrm>
          <a:prstGeom prst="rect">
            <a:avLst/>
          </a:prstGeom>
        </p:spPr>
      </p:pic>
      <p:sp>
        <p:nvSpPr>
          <p:cNvPr id="15" name="Text Placeholder 4">
            <a:extLst>
              <a:ext uri="{FF2B5EF4-FFF2-40B4-BE49-F238E27FC236}">
                <a16:creationId xmlns:a16="http://schemas.microsoft.com/office/drawing/2014/main" id="{045809DE-4C78-1A40-B434-E36D5661A748}"/>
              </a:ext>
            </a:extLst>
          </p:cNvPr>
          <p:cNvSpPr>
            <a:spLocks noGrp="1"/>
          </p:cNvSpPr>
          <p:nvPr>
            <p:ph type="body" sz="quarter" idx="11"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spTree>
    <p:extLst>
      <p:ext uri="{BB962C8B-B14F-4D97-AF65-F5344CB8AC3E}">
        <p14:creationId xmlns:p14="http://schemas.microsoft.com/office/powerpoint/2010/main" val="22688016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A629875B-36BA-7147-91A7-92751BF38026}"/>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a:t>Click to edit Master title style</a:t>
            </a:r>
            <a:endParaRPr lang="en-US" dirty="0"/>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rgbClr val="F7A81B"/>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D727EB51-F93E-B144-80FA-1501BA05E6E9}"/>
              </a:ext>
            </a:extLst>
          </p:cNvPr>
          <p:cNvPicPr>
            <a:picLocks noChangeAspect="1"/>
          </p:cNvPicPr>
          <p:nvPr userDrawn="1"/>
        </p:nvPicPr>
        <p:blipFill>
          <a:blip r:embed="rId2"/>
          <a:stretch>
            <a:fillRect/>
          </a:stretch>
        </p:blipFill>
        <p:spPr>
          <a:xfrm>
            <a:off x="2400991" y="6386699"/>
            <a:ext cx="30823" cy="316676"/>
          </a:xfrm>
          <a:prstGeom prst="rect">
            <a:avLst/>
          </a:prstGeom>
        </p:spPr>
      </p:pic>
      <p:sp>
        <p:nvSpPr>
          <p:cNvPr id="12" name="Text Placeholder 4">
            <a:extLst>
              <a:ext uri="{FF2B5EF4-FFF2-40B4-BE49-F238E27FC236}">
                <a16:creationId xmlns:a16="http://schemas.microsoft.com/office/drawing/2014/main" id="{0675AE6F-5182-994B-A281-5C5CE02AA9C9}"/>
              </a:ext>
            </a:extLst>
          </p:cNvPr>
          <p:cNvSpPr>
            <a:spLocks noGrp="1"/>
          </p:cNvSpPr>
          <p:nvPr>
            <p:ph type="body" sz="quarter" idx="12"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spTree>
    <p:extLst>
      <p:ext uri="{BB962C8B-B14F-4D97-AF65-F5344CB8AC3E}">
        <p14:creationId xmlns:p14="http://schemas.microsoft.com/office/powerpoint/2010/main" val="9685302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itle and 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5000"/>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0E6B948D-23E4-3F42-B765-2AA919B9E9C5}"/>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a:t>Click to edit Master title style</a:t>
            </a:r>
            <a:endParaRPr lang="en-US" dirty="0"/>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rgbClr val="F7A81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6140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How to use color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dirty="0"/>
              <a:t>How to use Colors on Charts/Tables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hasCustomPrompt="1"/>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a:lnSpc>
                <a:spcPct val="110000"/>
              </a:lnSpc>
            </a:pPr>
            <a:r>
              <a:rPr lang="en-US" sz="2800" b="0" dirty="0"/>
              <a:t>When utilizing a chart, make sure there is enough color contrast between the text and the background color. Review the example on the next slide.</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F7A81B"/>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5081AD1C-9BAD-504D-A94E-B572CF6BB330}"/>
              </a:ext>
            </a:extLst>
          </p:cNvPr>
          <p:cNvGrpSpPr/>
          <p:nvPr userDrawn="1"/>
        </p:nvGrpSpPr>
        <p:grpSpPr>
          <a:xfrm>
            <a:off x="6971959" y="785112"/>
            <a:ext cx="4340506" cy="868101"/>
            <a:chOff x="382104" y="3327719"/>
            <a:chExt cx="4340506" cy="868101"/>
          </a:xfrm>
        </p:grpSpPr>
        <p:sp>
          <p:nvSpPr>
            <p:cNvPr id="15" name="Rectangle 14">
              <a:extLst>
                <a:ext uri="{FF2B5EF4-FFF2-40B4-BE49-F238E27FC236}">
                  <a16:creationId xmlns:a16="http://schemas.microsoft.com/office/drawing/2014/main" id="{C24C0F28-DFB4-FB48-B1BA-69CBD0ECB0DE}"/>
                </a:ext>
              </a:extLst>
            </p:cNvPr>
            <p:cNvSpPr/>
            <p:nvPr userDrawn="1"/>
          </p:nvSpPr>
          <p:spPr>
            <a:xfrm>
              <a:off x="382105" y="3327719"/>
              <a:ext cx="868101" cy="868101"/>
            </a:xfrm>
            <a:prstGeom prst="rect">
              <a:avLst/>
            </a:prstGeom>
            <a:solidFill>
              <a:srgbClr val="B3C3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2CC55AFF-0CD7-6E47-9CE6-AD24C7E762D1}"/>
                </a:ext>
              </a:extLst>
            </p:cNvPr>
            <p:cNvSpPr/>
            <p:nvPr userDrawn="1"/>
          </p:nvSpPr>
          <p:spPr>
            <a:xfrm>
              <a:off x="1250206" y="3327719"/>
              <a:ext cx="868101" cy="868101"/>
            </a:xfrm>
            <a:prstGeom prst="rect">
              <a:avLst/>
            </a:prstGeom>
            <a:solidFill>
              <a:srgbClr val="7B98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EAF0F4FD-D576-DB44-882A-074F220CF31B}"/>
                </a:ext>
              </a:extLst>
            </p:cNvPr>
            <p:cNvSpPr/>
            <p:nvPr userDrawn="1"/>
          </p:nvSpPr>
          <p:spPr>
            <a:xfrm>
              <a:off x="2118307" y="3327719"/>
              <a:ext cx="868101" cy="868101"/>
            </a:xfrm>
            <a:prstGeom prst="rect">
              <a:avLst/>
            </a:prstGeom>
            <a:solidFill>
              <a:srgbClr val="4975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5F15AC36-03F4-7F46-B01D-5A11BD0A6A94}"/>
                </a:ext>
              </a:extLst>
            </p:cNvPr>
            <p:cNvSpPr/>
            <p:nvPr userDrawn="1"/>
          </p:nvSpPr>
          <p:spPr>
            <a:xfrm>
              <a:off x="2986408" y="3327719"/>
              <a:ext cx="868101" cy="868101"/>
            </a:xfrm>
            <a:prstGeom prst="rect">
              <a:avLst/>
            </a:prstGeom>
            <a:solidFill>
              <a:srgbClr val="0B58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B6527A42-9DFA-1A41-9DD3-25755BEA8387}"/>
                </a:ext>
              </a:extLst>
            </p:cNvPr>
            <p:cNvSpPr/>
            <p:nvPr userDrawn="1"/>
          </p:nvSpPr>
          <p:spPr>
            <a:xfrm>
              <a:off x="3854509" y="3327719"/>
              <a:ext cx="868101" cy="86810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F82D3875-578C-9849-9094-D12B6FE410F6}"/>
                </a:ext>
              </a:extLst>
            </p:cNvPr>
            <p:cNvSpPr txBox="1">
              <a:spLocks/>
            </p:cNvSpPr>
            <p:nvPr userDrawn="1"/>
          </p:nvSpPr>
          <p:spPr>
            <a:xfrm>
              <a:off x="382104"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1</a:t>
              </a:r>
            </a:p>
          </p:txBody>
        </p:sp>
        <p:sp>
          <p:nvSpPr>
            <p:cNvPr id="21" name="Title 1">
              <a:extLst>
                <a:ext uri="{FF2B5EF4-FFF2-40B4-BE49-F238E27FC236}">
                  <a16:creationId xmlns:a16="http://schemas.microsoft.com/office/drawing/2014/main" id="{C6DB5269-9F92-124F-9EFB-0B5E49CFC12C}"/>
                </a:ext>
              </a:extLst>
            </p:cNvPr>
            <p:cNvSpPr txBox="1">
              <a:spLocks/>
            </p:cNvSpPr>
            <p:nvPr userDrawn="1"/>
          </p:nvSpPr>
          <p:spPr>
            <a:xfrm>
              <a:off x="12502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2</a:t>
              </a:r>
            </a:p>
          </p:txBody>
        </p:sp>
        <p:sp>
          <p:nvSpPr>
            <p:cNvPr id="22" name="Title 1">
              <a:extLst>
                <a:ext uri="{FF2B5EF4-FFF2-40B4-BE49-F238E27FC236}">
                  <a16:creationId xmlns:a16="http://schemas.microsoft.com/office/drawing/2014/main" id="{3DF9AC09-C32F-7848-A0E3-9D5E9CA98006}"/>
                </a:ext>
              </a:extLst>
            </p:cNvPr>
            <p:cNvSpPr txBox="1">
              <a:spLocks/>
            </p:cNvSpPr>
            <p:nvPr userDrawn="1"/>
          </p:nvSpPr>
          <p:spPr>
            <a:xfrm>
              <a:off x="2106732"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3</a:t>
              </a:r>
            </a:p>
          </p:txBody>
        </p:sp>
        <p:sp>
          <p:nvSpPr>
            <p:cNvPr id="23" name="Title 1">
              <a:extLst>
                <a:ext uri="{FF2B5EF4-FFF2-40B4-BE49-F238E27FC236}">
                  <a16:creationId xmlns:a16="http://schemas.microsoft.com/office/drawing/2014/main" id="{FCFA7C4A-3612-C345-A189-543B61F29B61}"/>
                </a:ext>
              </a:extLst>
            </p:cNvPr>
            <p:cNvSpPr txBox="1">
              <a:spLocks/>
            </p:cNvSpPr>
            <p:nvPr userDrawn="1"/>
          </p:nvSpPr>
          <p:spPr>
            <a:xfrm>
              <a:off x="297483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4</a:t>
              </a:r>
            </a:p>
          </p:txBody>
        </p:sp>
        <p:sp>
          <p:nvSpPr>
            <p:cNvPr id="24" name="Title 1">
              <a:extLst>
                <a:ext uri="{FF2B5EF4-FFF2-40B4-BE49-F238E27FC236}">
                  <a16:creationId xmlns:a16="http://schemas.microsoft.com/office/drawing/2014/main" id="{342C6220-558E-134C-ADB9-621C3F5FC88D}"/>
                </a:ext>
              </a:extLst>
            </p:cNvPr>
            <p:cNvSpPr txBox="1">
              <a:spLocks/>
            </p:cNvSpPr>
            <p:nvPr userDrawn="1"/>
          </p:nvSpPr>
          <p:spPr>
            <a:xfrm>
              <a:off x="3854509"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5</a:t>
              </a:r>
            </a:p>
          </p:txBody>
        </p:sp>
      </p:grpSp>
      <p:grpSp>
        <p:nvGrpSpPr>
          <p:cNvPr id="25" name="Group 24">
            <a:extLst>
              <a:ext uri="{FF2B5EF4-FFF2-40B4-BE49-F238E27FC236}">
                <a16:creationId xmlns:a16="http://schemas.microsoft.com/office/drawing/2014/main" id="{7226A98E-0B3B-D649-B831-8ECA3D5D07AC}"/>
              </a:ext>
            </a:extLst>
          </p:cNvPr>
          <p:cNvGrpSpPr/>
          <p:nvPr userDrawn="1"/>
        </p:nvGrpSpPr>
        <p:grpSpPr>
          <a:xfrm>
            <a:off x="6971959" y="1900356"/>
            <a:ext cx="4340506" cy="868101"/>
            <a:chOff x="6794478" y="3327719"/>
            <a:chExt cx="4340506" cy="868101"/>
          </a:xfrm>
        </p:grpSpPr>
        <p:sp>
          <p:nvSpPr>
            <p:cNvPr id="26" name="Rectangle 25">
              <a:extLst>
                <a:ext uri="{FF2B5EF4-FFF2-40B4-BE49-F238E27FC236}">
                  <a16:creationId xmlns:a16="http://schemas.microsoft.com/office/drawing/2014/main" id="{5566CF8A-D4B7-0640-8565-D3974191389E}"/>
                </a:ext>
              </a:extLst>
            </p:cNvPr>
            <p:cNvSpPr/>
            <p:nvPr userDrawn="1"/>
          </p:nvSpPr>
          <p:spPr>
            <a:xfrm>
              <a:off x="6794479" y="3327719"/>
              <a:ext cx="868101" cy="868101"/>
            </a:xfrm>
            <a:prstGeom prst="rect">
              <a:avLst/>
            </a:prstGeom>
            <a:solidFill>
              <a:srgbClr val="DB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370E2D77-3B55-5242-B380-4175817554C0}"/>
                </a:ext>
              </a:extLst>
            </p:cNvPr>
            <p:cNvSpPr/>
            <p:nvPr userDrawn="1"/>
          </p:nvSpPr>
          <p:spPr>
            <a:xfrm>
              <a:off x="7662580" y="3327719"/>
              <a:ext cx="868101" cy="868101"/>
            </a:xfrm>
            <a:prstGeom prst="rect">
              <a:avLst/>
            </a:prstGeom>
            <a:solidFill>
              <a:srgbClr val="C08D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12BD00BB-9D42-6243-9736-8E9F8874AA73}"/>
                </a:ext>
              </a:extLst>
            </p:cNvPr>
            <p:cNvSpPr/>
            <p:nvPr userDrawn="1"/>
          </p:nvSpPr>
          <p:spPr>
            <a:xfrm>
              <a:off x="8530681" y="3327719"/>
              <a:ext cx="868101" cy="868101"/>
            </a:xfrm>
            <a:prstGeom prst="rect">
              <a:avLst/>
            </a:prstGeom>
            <a:solidFill>
              <a:srgbClr val="A66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8AFEEF79-D422-7B44-8963-650D1FCB8CAE}"/>
                </a:ext>
              </a:extLst>
            </p:cNvPr>
            <p:cNvSpPr/>
            <p:nvPr userDrawn="1"/>
          </p:nvSpPr>
          <p:spPr>
            <a:xfrm>
              <a:off x="9398782" y="3327719"/>
              <a:ext cx="868101" cy="868101"/>
            </a:xfrm>
            <a:prstGeom prst="rect">
              <a:avLst/>
            </a:prstGeom>
            <a:solidFill>
              <a:srgbClr val="8D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657089A6-0701-4840-8598-9AAA5958F3F3}"/>
                </a:ext>
              </a:extLst>
            </p:cNvPr>
            <p:cNvSpPr/>
            <p:nvPr userDrawn="1"/>
          </p:nvSpPr>
          <p:spPr>
            <a:xfrm>
              <a:off x="10266883" y="3327719"/>
              <a:ext cx="868101" cy="868101"/>
            </a:xfrm>
            <a:prstGeom prst="rect">
              <a:avLst/>
            </a:prstGeom>
            <a:solidFill>
              <a:srgbClr val="7724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itle 1">
              <a:extLst>
                <a:ext uri="{FF2B5EF4-FFF2-40B4-BE49-F238E27FC236}">
                  <a16:creationId xmlns:a16="http://schemas.microsoft.com/office/drawing/2014/main" id="{AE711AD8-A200-934D-BA4B-F4C6307321AF}"/>
                </a:ext>
              </a:extLst>
            </p:cNvPr>
            <p:cNvSpPr txBox="1">
              <a:spLocks/>
            </p:cNvSpPr>
            <p:nvPr userDrawn="1"/>
          </p:nvSpPr>
          <p:spPr>
            <a:xfrm>
              <a:off x="6794478"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1</a:t>
              </a:r>
            </a:p>
          </p:txBody>
        </p:sp>
        <p:sp>
          <p:nvSpPr>
            <p:cNvPr id="32" name="Title 1">
              <a:extLst>
                <a:ext uri="{FF2B5EF4-FFF2-40B4-BE49-F238E27FC236}">
                  <a16:creationId xmlns:a16="http://schemas.microsoft.com/office/drawing/2014/main" id="{DD72198E-3F55-524E-9B45-1E7C4E571496}"/>
                </a:ext>
              </a:extLst>
            </p:cNvPr>
            <p:cNvSpPr txBox="1">
              <a:spLocks/>
            </p:cNvSpPr>
            <p:nvPr userDrawn="1"/>
          </p:nvSpPr>
          <p:spPr>
            <a:xfrm>
              <a:off x="7662580"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2</a:t>
              </a:r>
            </a:p>
          </p:txBody>
        </p:sp>
        <p:sp>
          <p:nvSpPr>
            <p:cNvPr id="33" name="Title 1">
              <a:extLst>
                <a:ext uri="{FF2B5EF4-FFF2-40B4-BE49-F238E27FC236}">
                  <a16:creationId xmlns:a16="http://schemas.microsoft.com/office/drawing/2014/main" id="{D4572998-3193-9748-BC2F-A847C2A2FD41}"/>
                </a:ext>
              </a:extLst>
            </p:cNvPr>
            <p:cNvSpPr txBox="1">
              <a:spLocks/>
            </p:cNvSpPr>
            <p:nvPr userDrawn="1"/>
          </p:nvSpPr>
          <p:spPr>
            <a:xfrm>
              <a:off x="85191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3</a:t>
              </a:r>
            </a:p>
          </p:txBody>
        </p:sp>
        <p:sp>
          <p:nvSpPr>
            <p:cNvPr id="34" name="Title 1">
              <a:extLst>
                <a:ext uri="{FF2B5EF4-FFF2-40B4-BE49-F238E27FC236}">
                  <a16:creationId xmlns:a16="http://schemas.microsoft.com/office/drawing/2014/main" id="{DD2B0AB2-F8FE-344E-B643-8D6D9718EF9D}"/>
                </a:ext>
              </a:extLst>
            </p:cNvPr>
            <p:cNvSpPr txBox="1">
              <a:spLocks/>
            </p:cNvSpPr>
            <p:nvPr userDrawn="1"/>
          </p:nvSpPr>
          <p:spPr>
            <a:xfrm>
              <a:off x="9387207"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4</a:t>
              </a:r>
            </a:p>
          </p:txBody>
        </p:sp>
        <p:sp>
          <p:nvSpPr>
            <p:cNvPr id="35" name="Title 1">
              <a:extLst>
                <a:ext uri="{FF2B5EF4-FFF2-40B4-BE49-F238E27FC236}">
                  <a16:creationId xmlns:a16="http://schemas.microsoft.com/office/drawing/2014/main" id="{23C15460-6F14-C946-A23F-08B4721FF79A}"/>
                </a:ext>
              </a:extLst>
            </p:cNvPr>
            <p:cNvSpPr txBox="1">
              <a:spLocks/>
            </p:cNvSpPr>
            <p:nvPr userDrawn="1"/>
          </p:nvSpPr>
          <p:spPr>
            <a:xfrm>
              <a:off x="1026688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5</a:t>
              </a:r>
            </a:p>
          </p:txBody>
        </p:sp>
      </p:grpSp>
      <p:sp>
        <p:nvSpPr>
          <p:cNvPr id="7" name="TextBox 6">
            <a:extLst>
              <a:ext uri="{FF2B5EF4-FFF2-40B4-BE49-F238E27FC236}">
                <a16:creationId xmlns:a16="http://schemas.microsoft.com/office/drawing/2014/main" id="{559D9239-BCD2-0A4E-8663-64AA8D579F28}"/>
              </a:ext>
            </a:extLst>
          </p:cNvPr>
          <p:cNvSpPr txBox="1"/>
          <p:nvPr userDrawn="1"/>
        </p:nvSpPr>
        <p:spPr>
          <a:xfrm>
            <a:off x="6971959" y="3097411"/>
            <a:ext cx="4340506" cy="2769989"/>
          </a:xfrm>
          <a:prstGeom prst="rect">
            <a:avLst/>
          </a:prstGeom>
          <a:noFill/>
        </p:spPr>
        <p:txBody>
          <a:bodyPr wrap="square" rtlCol="0">
            <a:spAutoFit/>
          </a:bodyPr>
          <a:lstStyle/>
          <a:p>
            <a:pPr marL="285750" indent="-285750">
              <a:lnSpc>
                <a:spcPct val="100000"/>
              </a:lnSpc>
              <a:spcAft>
                <a:spcPts val="1200"/>
              </a:spcAft>
              <a:buFont typeface="Arial" panose="020B0604020202020204" pitchFamily="34" charset="0"/>
              <a:buChar char="•"/>
            </a:pPr>
            <a:r>
              <a:rPr lang="en-US" sz="1800" b="0" dirty="0"/>
              <a:t>Minimum font size - </a:t>
            </a:r>
            <a:r>
              <a:rPr lang="en-US" sz="1800" b="1" dirty="0"/>
              <a:t>18pt</a:t>
            </a:r>
            <a:r>
              <a:rPr lang="en-US" sz="1800" b="0" dirty="0"/>
              <a:t>.</a:t>
            </a:r>
          </a:p>
          <a:p>
            <a:pPr marL="285750" indent="-285750">
              <a:lnSpc>
                <a:spcPct val="100000"/>
              </a:lnSpc>
              <a:spcAft>
                <a:spcPts val="1200"/>
              </a:spcAft>
              <a:buFont typeface="Arial" panose="020B0604020202020204" pitchFamily="34" charset="0"/>
              <a:buChar char="•"/>
            </a:pPr>
            <a:r>
              <a:rPr lang="en-US" sz="1800" b="0" dirty="0"/>
              <a:t>Font weight - </a:t>
            </a:r>
            <a:r>
              <a:rPr lang="en-US" sz="1800" b="1" dirty="0"/>
              <a:t>Bold </a:t>
            </a:r>
            <a:r>
              <a:rPr lang="en-US" sz="1800" b="0" dirty="0"/>
              <a:t>(when used on background colors, for best accessibility).</a:t>
            </a:r>
          </a:p>
          <a:p>
            <a:pPr marL="285750" indent="-285750">
              <a:lnSpc>
                <a:spcPct val="100000"/>
              </a:lnSpc>
              <a:spcAft>
                <a:spcPts val="1200"/>
              </a:spcAft>
              <a:buFont typeface="Arial" panose="020B0604020202020204" pitchFamily="34" charset="0"/>
              <a:buChar char="•"/>
            </a:pPr>
            <a:r>
              <a:rPr lang="en-US" sz="1800" b="0" dirty="0"/>
              <a:t>Use the Dark Gray </a:t>
            </a:r>
            <a:r>
              <a:rPr lang="en-US" sz="1800" b="1" i="0" dirty="0">
                <a:latin typeface="Arial" panose="020B0604020202020204" pitchFamily="34" charset="0"/>
                <a:cs typeface="Arial" panose="020B0604020202020204" pitchFamily="34" charset="0"/>
              </a:rPr>
              <a:t>#333333 </a:t>
            </a:r>
            <a:r>
              <a:rPr lang="en-US" sz="1800" b="0" dirty="0"/>
              <a:t>Text color on Accent 1 and Accent 2. </a:t>
            </a:r>
          </a:p>
          <a:p>
            <a:pPr marL="285750" indent="-285750">
              <a:lnSpc>
                <a:spcPct val="100000"/>
              </a:lnSpc>
              <a:spcAft>
                <a:spcPts val="1200"/>
              </a:spcAft>
              <a:buFont typeface="Arial" panose="020B0604020202020204" pitchFamily="34" charset="0"/>
              <a:buChar char="•"/>
            </a:pPr>
            <a:r>
              <a:rPr lang="en-US" sz="1800" b="0" dirty="0"/>
              <a:t>Use the White </a:t>
            </a:r>
            <a:r>
              <a:rPr lang="en-US" sz="1800" b="1" dirty="0"/>
              <a:t>#FFFFFF </a:t>
            </a:r>
            <a:r>
              <a:rPr lang="en-US" sz="1800" b="0" dirty="0"/>
              <a:t>Text color </a:t>
            </a:r>
            <a:br>
              <a:rPr lang="en-US" sz="1800" b="0" dirty="0"/>
            </a:br>
            <a:r>
              <a:rPr lang="en-US" sz="1800" b="0" dirty="0"/>
              <a:t>on Accent 3, Accent 4, and Accent 5.</a:t>
            </a:r>
          </a:p>
        </p:txBody>
      </p:sp>
      <p:sp>
        <p:nvSpPr>
          <p:cNvPr id="36" name="Slide Number Placeholder 14">
            <a:extLst>
              <a:ext uri="{FF2B5EF4-FFF2-40B4-BE49-F238E27FC236}">
                <a16:creationId xmlns:a16="http://schemas.microsoft.com/office/drawing/2014/main" id="{D2C14E01-4C90-EF4B-979D-86C4EB40D0C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39" name="Picture 38">
            <a:extLst>
              <a:ext uri="{FF2B5EF4-FFF2-40B4-BE49-F238E27FC236}">
                <a16:creationId xmlns:a16="http://schemas.microsoft.com/office/drawing/2014/main" id="{D4CB9E13-75EC-5D46-9D60-E4E0E69616C2}"/>
              </a:ext>
            </a:extLst>
          </p:cNvPr>
          <p:cNvPicPr>
            <a:picLocks noChangeAspect="1"/>
          </p:cNvPicPr>
          <p:nvPr userDrawn="1"/>
        </p:nvPicPr>
        <p:blipFill>
          <a:blip r:embed="rId3"/>
          <a:stretch>
            <a:fillRect/>
          </a:stretch>
        </p:blipFill>
        <p:spPr>
          <a:xfrm>
            <a:off x="2400991" y="6386699"/>
            <a:ext cx="30823" cy="316676"/>
          </a:xfrm>
          <a:prstGeom prst="rect">
            <a:avLst/>
          </a:prstGeom>
        </p:spPr>
      </p:pic>
      <p:sp>
        <p:nvSpPr>
          <p:cNvPr id="40" name="Text Placeholder 4">
            <a:extLst>
              <a:ext uri="{FF2B5EF4-FFF2-40B4-BE49-F238E27FC236}">
                <a16:creationId xmlns:a16="http://schemas.microsoft.com/office/drawing/2014/main" id="{1E164B13-A247-5240-A4BB-D8366E9838B1}"/>
              </a:ext>
            </a:extLst>
          </p:cNvPr>
          <p:cNvSpPr>
            <a:spLocks noGrp="1"/>
          </p:cNvSpPr>
          <p:nvPr>
            <p:ph type="body" sz="quarter" idx="10"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spTree>
    <p:extLst>
      <p:ext uri="{BB962C8B-B14F-4D97-AF65-F5344CB8AC3E}">
        <p14:creationId xmlns:p14="http://schemas.microsoft.com/office/powerpoint/2010/main" val="10290639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988A877-4C9A-3A4F-960D-4ABD2ED9E761}"/>
              </a:ext>
            </a:extLst>
          </p:cNvPr>
          <p:cNvPicPr>
            <a:picLocks noChangeAspect="1"/>
          </p:cNvPicPr>
          <p:nvPr userDrawn="1"/>
        </p:nvPicPr>
        <p:blipFill>
          <a:blip r:embed="rId2"/>
          <a:srcRect/>
          <a:stretch/>
        </p:blipFill>
        <p:spPr>
          <a:xfrm>
            <a:off x="0" y="0"/>
            <a:ext cx="12192000" cy="6858000"/>
          </a:xfrm>
          <a:prstGeom prst="rect">
            <a:avLst/>
          </a:prstGeom>
        </p:spPr>
      </p:pic>
      <p:sp>
        <p:nvSpPr>
          <p:cNvPr id="5" name="Rectangle 4">
            <a:extLst>
              <a:ext uri="{FF2B5EF4-FFF2-40B4-BE49-F238E27FC236}">
                <a16:creationId xmlns:a16="http://schemas.microsoft.com/office/drawing/2014/main" id="{0039D146-8B73-254A-985B-76FC46A56228}"/>
              </a:ext>
            </a:extLst>
          </p:cNvPr>
          <p:cNvSpPr/>
          <p:nvPr userDrawn="1"/>
        </p:nvSpPr>
        <p:spPr>
          <a:xfrm>
            <a:off x="0" y="0"/>
            <a:ext cx="12192000" cy="6858000"/>
          </a:xfrm>
          <a:prstGeom prst="rect">
            <a:avLst/>
          </a:prstGeom>
          <a:solidFill>
            <a:srgbClr val="004165">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E9992FAD-7761-AB4D-8CB9-F6F6B6ABB484}"/>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308265" y="5551307"/>
            <a:ext cx="1197379" cy="993218"/>
          </a:xfrm>
          <a:prstGeom prst="rect">
            <a:avLst/>
          </a:prstGeom>
        </p:spPr>
      </p:pic>
      <p:pic>
        <p:nvPicPr>
          <p:cNvPr id="9" name="Picture 8">
            <a:extLst>
              <a:ext uri="{FF2B5EF4-FFF2-40B4-BE49-F238E27FC236}">
                <a16:creationId xmlns:a16="http://schemas.microsoft.com/office/drawing/2014/main" id="{0EA9D27B-7979-5E44-B3CE-913EE7D460D2}"/>
              </a:ext>
            </a:extLst>
          </p:cNvPr>
          <p:cNvPicPr>
            <a:picLocks/>
          </p:cNvPicPr>
          <p:nvPr userDrawn="1"/>
        </p:nvPicPr>
        <p:blipFill>
          <a:blip r:embed="rId4"/>
          <a:stretch>
            <a:fillRect/>
          </a:stretch>
        </p:blipFill>
        <p:spPr>
          <a:xfrm>
            <a:off x="1791049" y="5476416"/>
            <a:ext cx="45720" cy="1143000"/>
          </a:xfrm>
          <a:prstGeom prst="rect">
            <a:avLst/>
          </a:prstGeom>
        </p:spPr>
      </p:pic>
      <p:sp>
        <p:nvSpPr>
          <p:cNvPr id="10" name="Picture Placeholder 2">
            <a:extLst>
              <a:ext uri="{FF2B5EF4-FFF2-40B4-BE49-F238E27FC236}">
                <a16:creationId xmlns:a16="http://schemas.microsoft.com/office/drawing/2014/main" id="{0209C560-0194-5F4F-84F1-05C695CE41D5}"/>
              </a:ext>
            </a:extLst>
          </p:cNvPr>
          <p:cNvSpPr>
            <a:spLocks noGrp="1"/>
          </p:cNvSpPr>
          <p:nvPr>
            <p:ph type="pic" sz="quarter" idx="14" hasCustomPrompt="1"/>
          </p:nvPr>
        </p:nvSpPr>
        <p:spPr>
          <a:xfrm>
            <a:off x="6754812" y="5555329"/>
            <a:ext cx="5184648" cy="969264"/>
          </a:xfrm>
        </p:spPr>
        <p:txBody>
          <a:bodyPr anchor="ctr">
            <a:normAutofit/>
          </a:bodyPr>
          <a:lstStyle>
            <a:lvl1pPr marL="0" indent="0" algn="r">
              <a:buNone/>
              <a:defRPr sz="2000">
                <a:solidFill>
                  <a:schemeClr val="bg1"/>
                </a:solidFill>
              </a:defRPr>
            </a:lvl1pPr>
          </a:lstStyle>
          <a:p>
            <a:r>
              <a:rPr lang="en-US" dirty="0"/>
              <a:t>Insert club or district Rotary logo</a:t>
            </a:r>
          </a:p>
        </p:txBody>
      </p:sp>
    </p:spTree>
    <p:extLst>
      <p:ext uri="{BB962C8B-B14F-4D97-AF65-F5344CB8AC3E}">
        <p14:creationId xmlns:p14="http://schemas.microsoft.com/office/powerpoint/2010/main" val="2519138921"/>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A007AC1-DD37-6E42-98C3-86C02FBCC8E2}"/>
              </a:ext>
            </a:extLst>
          </p:cNvPr>
          <p:cNvSpPr/>
          <p:nvPr userDrawn="1"/>
        </p:nvSpPr>
        <p:spPr>
          <a:xfrm rot="10800000">
            <a:off x="-6283" y="0"/>
            <a:ext cx="12204565"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solidFill>
                  <a:srgbClr val="FEEE9F"/>
                </a:solidFill>
              </a:defRPr>
            </a:lvl1pPr>
          </a:lstStyle>
          <a:p>
            <a:r>
              <a:rPr lang="en-US" dirty="0"/>
              <a:t>Click to edit Master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FC0252C4-B718-4F4E-9975-7ABBF9C57121}"/>
              </a:ext>
            </a:extLst>
          </p:cNvPr>
          <p:cNvPicPr>
            <a:picLocks noChangeAspect="1"/>
          </p:cNvPicPr>
          <p:nvPr userDrawn="1"/>
        </p:nvPicPr>
        <p:blipFill>
          <a:blip r:embed="rId2"/>
          <a:stretch>
            <a:fillRect/>
          </a:stretch>
        </p:blipFill>
        <p:spPr>
          <a:xfrm>
            <a:off x="4706113" y="1830811"/>
            <a:ext cx="2775881" cy="429768"/>
          </a:xfrm>
          <a:prstGeom prst="rect">
            <a:avLst/>
          </a:prstGeom>
        </p:spPr>
      </p:pic>
    </p:spTree>
    <p:extLst>
      <p:ext uri="{BB962C8B-B14F-4D97-AF65-F5344CB8AC3E}">
        <p14:creationId xmlns:p14="http://schemas.microsoft.com/office/powerpoint/2010/main" val="2964514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Spacer Slid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5619CAB-6643-C445-9D1E-B586B7DBC1C9}"/>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3C2420E5-B19B-524A-8BC9-508D147EF32B}"/>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AC9AF70D-6371-A340-A1FF-58A02DD84A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2" name="Title 1">
            <a:extLst>
              <a:ext uri="{FF2B5EF4-FFF2-40B4-BE49-F238E27FC236}">
                <a16:creationId xmlns:a16="http://schemas.microsoft.com/office/drawing/2014/main" id="{6548366F-DD1B-E444-8E3B-E95A563D0EB1}"/>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13" name="Subtitle 2">
            <a:extLst>
              <a:ext uri="{FF2B5EF4-FFF2-40B4-BE49-F238E27FC236}">
                <a16:creationId xmlns:a16="http://schemas.microsoft.com/office/drawing/2014/main" id="{FEDBFCD6-6E1D-B541-A1AF-99FEDC0C7A97}"/>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
        <p:nvSpPr>
          <p:cNvPr id="7" name="Text Placeholder 4">
            <a:extLst>
              <a:ext uri="{FF2B5EF4-FFF2-40B4-BE49-F238E27FC236}">
                <a16:creationId xmlns:a16="http://schemas.microsoft.com/office/drawing/2014/main" id="{CDB8199C-144B-5443-B614-285B1133F5CC}"/>
              </a:ext>
            </a:extLst>
          </p:cNvPr>
          <p:cNvSpPr>
            <a:spLocks noGrp="1"/>
          </p:cNvSpPr>
          <p:nvPr>
            <p:ph type="body" sz="quarter" idx="10"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cxnSp>
        <p:nvCxnSpPr>
          <p:cNvPr id="9" name="Straight Connector 8">
            <a:extLst>
              <a:ext uri="{FF2B5EF4-FFF2-40B4-BE49-F238E27FC236}">
                <a16:creationId xmlns:a16="http://schemas.microsoft.com/office/drawing/2014/main" id="{E2A3C954-AED0-2741-815E-85AF5D37797B}"/>
              </a:ext>
            </a:extLst>
          </p:cNvPr>
          <p:cNvCxnSpPr/>
          <p:nvPr userDrawn="1"/>
        </p:nvCxnSpPr>
        <p:spPr>
          <a:xfrm>
            <a:off x="2400991" y="6386699"/>
            <a:ext cx="0" cy="32004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532502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hasCustomPrompt="1"/>
          </p:nvPr>
        </p:nvSpPr>
        <p:spPr>
          <a:xfrm>
            <a:off x="277933" y="1520042"/>
            <a:ext cx="11647367" cy="4358244"/>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5" name="Text Placeholder 4">
            <a:extLst>
              <a:ext uri="{FF2B5EF4-FFF2-40B4-BE49-F238E27FC236}">
                <a16:creationId xmlns:a16="http://schemas.microsoft.com/office/drawing/2014/main" id="{D46FC95B-640E-354B-9227-87C7277163FC}"/>
              </a:ext>
            </a:extLst>
          </p:cNvPr>
          <p:cNvSpPr>
            <a:spLocks noGrp="1"/>
          </p:cNvSpPr>
          <p:nvPr>
            <p:ph type="body" sz="quarter" idx="11"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cxnSp>
        <p:nvCxnSpPr>
          <p:cNvPr id="6" name="Straight Connector 5">
            <a:extLst>
              <a:ext uri="{FF2B5EF4-FFF2-40B4-BE49-F238E27FC236}">
                <a16:creationId xmlns:a16="http://schemas.microsoft.com/office/drawing/2014/main" id="{8295E8A4-E17D-C14B-BD82-0C1F133EB1C1}"/>
              </a:ext>
            </a:extLst>
          </p:cNvPr>
          <p:cNvCxnSpPr/>
          <p:nvPr userDrawn="1"/>
        </p:nvCxnSpPr>
        <p:spPr>
          <a:xfrm>
            <a:off x="2400991" y="6386699"/>
            <a:ext cx="0" cy="32004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255602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6" name="Text Placeholder 4">
            <a:extLst>
              <a:ext uri="{FF2B5EF4-FFF2-40B4-BE49-F238E27FC236}">
                <a16:creationId xmlns:a16="http://schemas.microsoft.com/office/drawing/2014/main" id="{07C290DB-05C4-E640-B96E-CB840064B978}"/>
              </a:ext>
            </a:extLst>
          </p:cNvPr>
          <p:cNvSpPr>
            <a:spLocks noGrp="1"/>
          </p:cNvSpPr>
          <p:nvPr>
            <p:ph type="body" sz="quarter" idx="11"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cxnSp>
        <p:nvCxnSpPr>
          <p:cNvPr id="7" name="Straight Connector 6">
            <a:extLst>
              <a:ext uri="{FF2B5EF4-FFF2-40B4-BE49-F238E27FC236}">
                <a16:creationId xmlns:a16="http://schemas.microsoft.com/office/drawing/2014/main" id="{70120793-4990-7C48-B1E7-393D712E90B6}"/>
              </a:ext>
            </a:extLst>
          </p:cNvPr>
          <p:cNvCxnSpPr/>
          <p:nvPr userDrawn="1"/>
        </p:nvCxnSpPr>
        <p:spPr>
          <a:xfrm>
            <a:off x="2400991" y="6386699"/>
            <a:ext cx="0" cy="32004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9900887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8" name="Text Placeholder 4">
            <a:extLst>
              <a:ext uri="{FF2B5EF4-FFF2-40B4-BE49-F238E27FC236}">
                <a16:creationId xmlns:a16="http://schemas.microsoft.com/office/drawing/2014/main" id="{D09893FD-E264-BE4D-939C-FE199BD08BBB}"/>
              </a:ext>
            </a:extLst>
          </p:cNvPr>
          <p:cNvSpPr>
            <a:spLocks noGrp="1"/>
          </p:cNvSpPr>
          <p:nvPr>
            <p:ph type="body" sz="quarter" idx="11"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cxnSp>
        <p:nvCxnSpPr>
          <p:cNvPr id="9" name="Straight Connector 8">
            <a:extLst>
              <a:ext uri="{FF2B5EF4-FFF2-40B4-BE49-F238E27FC236}">
                <a16:creationId xmlns:a16="http://schemas.microsoft.com/office/drawing/2014/main" id="{89725E44-EC24-8546-91B7-783B8DBD5408}"/>
              </a:ext>
            </a:extLst>
          </p:cNvPr>
          <p:cNvCxnSpPr/>
          <p:nvPr userDrawn="1"/>
        </p:nvCxnSpPr>
        <p:spPr>
          <a:xfrm>
            <a:off x="2400991" y="6386699"/>
            <a:ext cx="0" cy="32004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3167048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4" name="Text Placeholder 4">
            <a:extLst>
              <a:ext uri="{FF2B5EF4-FFF2-40B4-BE49-F238E27FC236}">
                <a16:creationId xmlns:a16="http://schemas.microsoft.com/office/drawing/2014/main" id="{A53ED8F6-F6B4-5447-8056-B554FF7BEB8C}"/>
              </a:ext>
            </a:extLst>
          </p:cNvPr>
          <p:cNvSpPr>
            <a:spLocks noGrp="1"/>
          </p:cNvSpPr>
          <p:nvPr>
            <p:ph type="body" sz="quarter" idx="11"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cxnSp>
        <p:nvCxnSpPr>
          <p:cNvPr id="5" name="Straight Connector 4">
            <a:extLst>
              <a:ext uri="{FF2B5EF4-FFF2-40B4-BE49-F238E27FC236}">
                <a16:creationId xmlns:a16="http://schemas.microsoft.com/office/drawing/2014/main" id="{D4A1DF7E-A3D7-3043-9BCC-3DD5EED7CDF5}"/>
              </a:ext>
            </a:extLst>
          </p:cNvPr>
          <p:cNvCxnSpPr/>
          <p:nvPr userDrawn="1"/>
        </p:nvCxnSpPr>
        <p:spPr>
          <a:xfrm>
            <a:off x="2400991" y="6386699"/>
            <a:ext cx="0" cy="32004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0819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4" name="Text Placeholder 5">
            <a:extLst>
              <a:ext uri="{FF2B5EF4-FFF2-40B4-BE49-F238E27FC236}">
                <a16:creationId xmlns:a16="http://schemas.microsoft.com/office/drawing/2014/main" id="{41311304-9C98-8B49-B434-134184A09B3F}"/>
              </a:ext>
            </a:extLst>
          </p:cNvPr>
          <p:cNvSpPr>
            <a:spLocks noGrp="1"/>
          </p:cNvSpPr>
          <p:nvPr>
            <p:ph type="body" sz="quarter" idx="17" hasCustomPrompt="1"/>
          </p:nvPr>
        </p:nvSpPr>
        <p:spPr>
          <a:xfrm>
            <a:off x="8382000" y="2005584"/>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5" name="Text Placeholder 5">
            <a:extLst>
              <a:ext uri="{FF2B5EF4-FFF2-40B4-BE49-F238E27FC236}">
                <a16:creationId xmlns:a16="http://schemas.microsoft.com/office/drawing/2014/main" id="{60320AC0-0FC1-8C47-8026-8DEF53359BF8}"/>
              </a:ext>
            </a:extLst>
          </p:cNvPr>
          <p:cNvSpPr>
            <a:spLocks noGrp="1"/>
          </p:cNvSpPr>
          <p:nvPr>
            <p:ph type="body" sz="quarter" idx="18" hasCustomPrompt="1"/>
          </p:nvPr>
        </p:nvSpPr>
        <p:spPr>
          <a:xfrm>
            <a:off x="4495800" y="2011680"/>
            <a:ext cx="3200400" cy="3136392"/>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ln>
                  <a:noFill/>
                </a:ln>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7" name="Text Placeholder 5">
            <a:extLst>
              <a:ext uri="{FF2B5EF4-FFF2-40B4-BE49-F238E27FC236}">
                <a16:creationId xmlns:a16="http://schemas.microsoft.com/office/drawing/2014/main" id="{6B3F4821-83A2-084E-87B9-80099BFD857A}"/>
              </a:ext>
            </a:extLst>
          </p:cNvPr>
          <p:cNvSpPr>
            <a:spLocks noGrp="1"/>
          </p:cNvSpPr>
          <p:nvPr>
            <p:ph type="body" sz="quarter" idx="16" hasCustomPrompt="1"/>
          </p:nvPr>
        </p:nvSpPr>
        <p:spPr>
          <a:xfrm>
            <a:off x="609600" y="1981200"/>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8" name="Text Placeholder 13">
            <a:extLst>
              <a:ext uri="{FF2B5EF4-FFF2-40B4-BE49-F238E27FC236}">
                <a16:creationId xmlns:a16="http://schemas.microsoft.com/office/drawing/2014/main" id="{AD38DF34-14F9-5F41-8070-1BD3DEF20C9B}"/>
              </a:ext>
            </a:extLst>
          </p:cNvPr>
          <p:cNvSpPr>
            <a:spLocks noGrp="1"/>
          </p:cNvSpPr>
          <p:nvPr>
            <p:ph type="body" sz="quarter" idx="13" hasCustomPrompt="1"/>
          </p:nvPr>
        </p:nvSpPr>
        <p:spPr>
          <a:xfrm>
            <a:off x="838200" y="2362200"/>
            <a:ext cx="2743200" cy="304800"/>
          </a:xfrm>
          <a:prstGeom prst="rect">
            <a:avLst/>
          </a:prstGeom>
          <a:ln>
            <a:noFill/>
          </a:ln>
        </p:spPr>
        <p:txBody>
          <a:bodyPr/>
          <a:lstStyle>
            <a:lvl1pPr marL="0" indent="0" algn="ctr">
              <a:buNone/>
              <a:defRPr sz="2000" b="1" i="0">
                <a:solidFill>
                  <a:schemeClr val="tx1"/>
                </a:solidFill>
                <a:latin typeface="+mn-lt"/>
              </a:defRPr>
            </a:lvl1pPr>
          </a:lstStyle>
          <a:p>
            <a:pPr lvl="0"/>
            <a:r>
              <a:rPr lang="en-US" dirty="0"/>
              <a:t>Subhead</a:t>
            </a:r>
          </a:p>
        </p:txBody>
      </p:sp>
      <p:sp>
        <p:nvSpPr>
          <p:cNvPr id="9" name="Text Placeholder 13">
            <a:extLst>
              <a:ext uri="{FF2B5EF4-FFF2-40B4-BE49-F238E27FC236}">
                <a16:creationId xmlns:a16="http://schemas.microsoft.com/office/drawing/2014/main" id="{D5DF8844-5287-1E4A-BF7D-DE2C1E03B26E}"/>
              </a:ext>
            </a:extLst>
          </p:cNvPr>
          <p:cNvSpPr>
            <a:spLocks noGrp="1"/>
          </p:cNvSpPr>
          <p:nvPr>
            <p:ph type="body" sz="quarter" idx="14" hasCustomPrompt="1"/>
          </p:nvPr>
        </p:nvSpPr>
        <p:spPr>
          <a:xfrm>
            <a:off x="86106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dirty="0"/>
              <a:t>Subhead</a:t>
            </a:r>
          </a:p>
        </p:txBody>
      </p:sp>
      <p:sp>
        <p:nvSpPr>
          <p:cNvPr id="10" name="Text Placeholder 13">
            <a:extLst>
              <a:ext uri="{FF2B5EF4-FFF2-40B4-BE49-F238E27FC236}">
                <a16:creationId xmlns:a16="http://schemas.microsoft.com/office/drawing/2014/main" id="{73E7AE11-2C77-954A-BEF0-800001182DAE}"/>
              </a:ext>
            </a:extLst>
          </p:cNvPr>
          <p:cNvSpPr>
            <a:spLocks noGrp="1"/>
          </p:cNvSpPr>
          <p:nvPr>
            <p:ph type="body" sz="quarter" idx="15" hasCustomPrompt="1"/>
          </p:nvPr>
        </p:nvSpPr>
        <p:spPr>
          <a:xfrm>
            <a:off x="47244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dirty="0"/>
              <a:t>Subhead</a:t>
            </a:r>
          </a:p>
        </p:txBody>
      </p:sp>
      <p:sp>
        <p:nvSpPr>
          <p:cNvPr id="11" name="Text Placeholder 4">
            <a:extLst>
              <a:ext uri="{FF2B5EF4-FFF2-40B4-BE49-F238E27FC236}">
                <a16:creationId xmlns:a16="http://schemas.microsoft.com/office/drawing/2014/main" id="{DA91F169-66FD-2647-97AE-6FDE7193DBBD}"/>
              </a:ext>
            </a:extLst>
          </p:cNvPr>
          <p:cNvSpPr>
            <a:spLocks noGrp="1"/>
          </p:cNvSpPr>
          <p:nvPr>
            <p:ph type="body" sz="quarter" idx="19"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cxnSp>
        <p:nvCxnSpPr>
          <p:cNvPr id="12" name="Straight Connector 11">
            <a:extLst>
              <a:ext uri="{FF2B5EF4-FFF2-40B4-BE49-F238E27FC236}">
                <a16:creationId xmlns:a16="http://schemas.microsoft.com/office/drawing/2014/main" id="{0DC31DF0-9D2D-C342-BB15-A5B476831B4B}"/>
              </a:ext>
            </a:extLst>
          </p:cNvPr>
          <p:cNvCxnSpPr/>
          <p:nvPr userDrawn="1"/>
        </p:nvCxnSpPr>
        <p:spPr>
          <a:xfrm>
            <a:off x="2400991" y="6386699"/>
            <a:ext cx="0" cy="32004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5676254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rgbClr val="F5F5F5"/>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12" name="Slide Number Placeholder 14">
            <a:extLst>
              <a:ext uri="{FF2B5EF4-FFF2-40B4-BE49-F238E27FC236}">
                <a16:creationId xmlns:a16="http://schemas.microsoft.com/office/drawing/2014/main" id="{6A30D6AC-E7B5-0C42-8FD4-4E98826C8C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
        <p:nvSpPr>
          <p:cNvPr id="13" name="Text Placeholder 4">
            <a:extLst>
              <a:ext uri="{FF2B5EF4-FFF2-40B4-BE49-F238E27FC236}">
                <a16:creationId xmlns:a16="http://schemas.microsoft.com/office/drawing/2014/main" id="{863A46BD-9C8F-2B45-9637-3E905715AF63}"/>
              </a:ext>
            </a:extLst>
          </p:cNvPr>
          <p:cNvSpPr>
            <a:spLocks noGrp="1"/>
          </p:cNvSpPr>
          <p:nvPr>
            <p:ph type="body" sz="quarter" idx="32"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cxnSp>
        <p:nvCxnSpPr>
          <p:cNvPr id="14" name="Straight Connector 13">
            <a:extLst>
              <a:ext uri="{FF2B5EF4-FFF2-40B4-BE49-F238E27FC236}">
                <a16:creationId xmlns:a16="http://schemas.microsoft.com/office/drawing/2014/main" id="{9405FCE2-7306-CF4C-BC3C-A049A79E8903}"/>
              </a:ext>
            </a:extLst>
          </p:cNvPr>
          <p:cNvCxnSpPr/>
          <p:nvPr userDrawn="1"/>
        </p:nvCxnSpPr>
        <p:spPr>
          <a:xfrm>
            <a:off x="2400991" y="6386699"/>
            <a:ext cx="0" cy="32004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1754195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A017C5F-3EE2-C848-A0FF-9B4B43B3F6D2}"/>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Title</a:t>
            </a:r>
          </a:p>
        </p:txBody>
      </p:sp>
      <p:sp>
        <p:nvSpPr>
          <p:cNvPr id="20" name="Rectangle 19">
            <a:extLst>
              <a:ext uri="{FF2B5EF4-FFF2-40B4-BE49-F238E27FC236}">
                <a16:creationId xmlns:a16="http://schemas.microsoft.com/office/drawing/2014/main" id="{2E958830-11F8-214C-8249-594F82B018E7}"/>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Slide Number Placeholder 14">
            <a:extLst>
              <a:ext uri="{FF2B5EF4-FFF2-40B4-BE49-F238E27FC236}">
                <a16:creationId xmlns:a16="http://schemas.microsoft.com/office/drawing/2014/main" id="{DD7E7516-B2D4-0A47-850C-7EAA5B5E5E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22" name="Picture 21">
            <a:extLst>
              <a:ext uri="{FF2B5EF4-FFF2-40B4-BE49-F238E27FC236}">
                <a16:creationId xmlns:a16="http://schemas.microsoft.com/office/drawing/2014/main" id="{34FE3127-0010-5D49-9D39-446C6CC1D46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1" name="Text Placeholder 4">
            <a:extLst>
              <a:ext uri="{FF2B5EF4-FFF2-40B4-BE49-F238E27FC236}">
                <a16:creationId xmlns:a16="http://schemas.microsoft.com/office/drawing/2014/main" id="{FF0C2B9A-1BBF-0540-9EA4-52EE53494C4D}"/>
              </a:ext>
            </a:extLst>
          </p:cNvPr>
          <p:cNvSpPr>
            <a:spLocks noGrp="1"/>
          </p:cNvSpPr>
          <p:nvPr>
            <p:ph type="body" sz="quarter" idx="13"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cxnSp>
        <p:nvCxnSpPr>
          <p:cNvPr id="12" name="Straight Connector 11">
            <a:extLst>
              <a:ext uri="{FF2B5EF4-FFF2-40B4-BE49-F238E27FC236}">
                <a16:creationId xmlns:a16="http://schemas.microsoft.com/office/drawing/2014/main" id="{6DC1BB4D-FB14-E443-836E-958F3BCED760}"/>
              </a:ext>
            </a:extLst>
          </p:cNvPr>
          <p:cNvCxnSpPr/>
          <p:nvPr userDrawn="1"/>
        </p:nvCxnSpPr>
        <p:spPr>
          <a:xfrm>
            <a:off x="2400991" y="6386699"/>
            <a:ext cx="0" cy="32004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1476492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647D00C-4F35-FA44-AE6D-560B94E5574F}"/>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452A27FD-DCD3-3544-B54F-6CE33927D8BA}"/>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73E94052-9097-0040-96BB-ABD151D68A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7" name="Slide Number Placeholder 14">
            <a:extLst>
              <a:ext uri="{FF2B5EF4-FFF2-40B4-BE49-F238E27FC236}">
                <a16:creationId xmlns:a16="http://schemas.microsoft.com/office/drawing/2014/main" id="{A72D2038-C774-8A44-AC4D-D48CC95AF00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
        <p:nvSpPr>
          <p:cNvPr id="6" name="Text Placeholder 4">
            <a:extLst>
              <a:ext uri="{FF2B5EF4-FFF2-40B4-BE49-F238E27FC236}">
                <a16:creationId xmlns:a16="http://schemas.microsoft.com/office/drawing/2014/main" id="{AE7862C3-9AF9-EE4E-946E-561FC2FF438B}"/>
              </a:ext>
            </a:extLst>
          </p:cNvPr>
          <p:cNvSpPr>
            <a:spLocks noGrp="1"/>
          </p:cNvSpPr>
          <p:nvPr>
            <p:ph type="body" sz="quarter" idx="10"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cxnSp>
        <p:nvCxnSpPr>
          <p:cNvPr id="8" name="Straight Connector 7">
            <a:extLst>
              <a:ext uri="{FF2B5EF4-FFF2-40B4-BE49-F238E27FC236}">
                <a16:creationId xmlns:a16="http://schemas.microsoft.com/office/drawing/2014/main" id="{E4BA0BFD-5825-D647-9A92-F942DBAB4EF0}"/>
              </a:ext>
            </a:extLst>
          </p:cNvPr>
          <p:cNvCxnSpPr/>
          <p:nvPr userDrawn="1"/>
        </p:nvCxnSpPr>
        <p:spPr>
          <a:xfrm>
            <a:off x="2400991" y="6386699"/>
            <a:ext cx="0" cy="32004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28237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pacer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
        <p:nvSpPr>
          <p:cNvPr id="7" name="Slide Number Placeholder 6">
            <a:extLst>
              <a:ext uri="{FF2B5EF4-FFF2-40B4-BE49-F238E27FC236}">
                <a16:creationId xmlns:a16="http://schemas.microsoft.com/office/drawing/2014/main" id="{7A2F0269-F024-D749-ADD6-30FCAA36B3AF}"/>
              </a:ext>
            </a:extLst>
          </p:cNvPr>
          <p:cNvSpPr>
            <a:spLocks noGrp="1"/>
          </p:cNvSpPr>
          <p:nvPr>
            <p:ph type="sldNum" sz="quarter" idx="10"/>
          </p:nvPr>
        </p:nvSpPr>
        <p:spPr>
          <a:xfrm>
            <a:off x="9067800" y="6356350"/>
            <a:ext cx="2743200" cy="365125"/>
          </a:xfrm>
          <a:prstGeom prst="rect">
            <a:avLst/>
          </a:prstGeom>
        </p:spPr>
        <p:txBody>
          <a:bodyPr/>
          <a:lstStyle/>
          <a:p>
            <a:fld id="{B308B39C-174F-EF45-985E-CC5DE69A33EE}" type="slidenum">
              <a:rPr lang="en-US" smtClean="0"/>
              <a:t>‹#›</a:t>
            </a:fld>
            <a:endParaRPr lang="en-US"/>
          </a:p>
        </p:txBody>
      </p:sp>
      <p:sp>
        <p:nvSpPr>
          <p:cNvPr id="15" name="Rectangle 14">
            <a:extLst>
              <a:ext uri="{FF2B5EF4-FFF2-40B4-BE49-F238E27FC236}">
                <a16:creationId xmlns:a16="http://schemas.microsoft.com/office/drawing/2014/main" id="{0A27BCF0-7BC9-FC4A-A00C-B7A2A9EF5227}"/>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a:extLst>
              <a:ext uri="{FF2B5EF4-FFF2-40B4-BE49-F238E27FC236}">
                <a16:creationId xmlns:a16="http://schemas.microsoft.com/office/drawing/2014/main" id="{848A56CE-E456-3B41-B78A-04881A67DE18}"/>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pic>
        <p:nvPicPr>
          <p:cNvPr id="8" name="Picture 7">
            <a:extLst>
              <a:ext uri="{FF2B5EF4-FFF2-40B4-BE49-F238E27FC236}">
                <a16:creationId xmlns:a16="http://schemas.microsoft.com/office/drawing/2014/main" id="{CCE2BA44-CB70-4140-9D75-F4F1AA5097C2}"/>
              </a:ext>
            </a:extLst>
          </p:cNvPr>
          <p:cNvPicPr>
            <a:picLocks noChangeAspect="1"/>
          </p:cNvPicPr>
          <p:nvPr userDrawn="1"/>
        </p:nvPicPr>
        <p:blipFill>
          <a:blip r:embed="rId3"/>
          <a:stretch>
            <a:fillRect/>
          </a:stretch>
        </p:blipFill>
        <p:spPr>
          <a:xfrm>
            <a:off x="2400991" y="6386699"/>
            <a:ext cx="30823" cy="316676"/>
          </a:xfrm>
          <a:prstGeom prst="rect">
            <a:avLst/>
          </a:prstGeom>
        </p:spPr>
      </p:pic>
      <p:sp>
        <p:nvSpPr>
          <p:cNvPr id="9" name="Text Placeholder 4">
            <a:extLst>
              <a:ext uri="{FF2B5EF4-FFF2-40B4-BE49-F238E27FC236}">
                <a16:creationId xmlns:a16="http://schemas.microsoft.com/office/drawing/2014/main" id="{5427361B-A2B0-F94D-A7B0-D27BAF00E8D6}"/>
              </a:ext>
            </a:extLst>
          </p:cNvPr>
          <p:cNvSpPr>
            <a:spLocks noGrp="1"/>
          </p:cNvSpPr>
          <p:nvPr>
            <p:ph type="body" sz="quarter" idx="11"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spTree>
    <p:extLst>
      <p:ext uri="{BB962C8B-B14F-4D97-AF65-F5344CB8AC3E}">
        <p14:creationId xmlns:p14="http://schemas.microsoft.com/office/powerpoint/2010/main" val="4261111344"/>
      </p:ext>
    </p:extLst>
  </p:cSld>
  <p:clrMapOvr>
    <a:overrideClrMapping bg1="lt1" tx1="dk1" bg2="lt2" tx2="dk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6" name="Picture Placeholder 4">
            <a:extLst>
              <a:ext uri="{FF2B5EF4-FFF2-40B4-BE49-F238E27FC236}">
                <a16:creationId xmlns:a16="http://schemas.microsoft.com/office/drawing/2014/main" id="{73AA123F-7D5D-5743-842F-4FD61F2A7E5E}"/>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
        <p:nvSpPr>
          <p:cNvPr id="7" name="Text Placeholder 4">
            <a:extLst>
              <a:ext uri="{FF2B5EF4-FFF2-40B4-BE49-F238E27FC236}">
                <a16:creationId xmlns:a16="http://schemas.microsoft.com/office/drawing/2014/main" id="{72BC33E8-3C4A-CB46-858C-BF888F786E93}"/>
              </a:ext>
            </a:extLst>
          </p:cNvPr>
          <p:cNvSpPr>
            <a:spLocks noGrp="1"/>
          </p:cNvSpPr>
          <p:nvPr>
            <p:ph type="body" sz="quarter" idx="12"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cxnSp>
        <p:nvCxnSpPr>
          <p:cNvPr id="9" name="Straight Connector 8">
            <a:extLst>
              <a:ext uri="{FF2B5EF4-FFF2-40B4-BE49-F238E27FC236}">
                <a16:creationId xmlns:a16="http://schemas.microsoft.com/office/drawing/2014/main" id="{2DDB872E-F003-404A-B7E3-545FB8DCED05}"/>
              </a:ext>
            </a:extLst>
          </p:cNvPr>
          <p:cNvCxnSpPr/>
          <p:nvPr userDrawn="1"/>
        </p:nvCxnSpPr>
        <p:spPr>
          <a:xfrm>
            <a:off x="2400991" y="6386699"/>
            <a:ext cx="0" cy="32004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3622773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rgbClr val="FEEE9F"/>
                </a:solidFill>
              </a:defRPr>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Text Placeholder 4">
            <a:extLst>
              <a:ext uri="{FF2B5EF4-FFF2-40B4-BE49-F238E27FC236}">
                <a16:creationId xmlns:a16="http://schemas.microsoft.com/office/drawing/2014/main" id="{1D4479C6-5A00-9B44-8FD0-070990586B37}"/>
              </a:ext>
            </a:extLst>
          </p:cNvPr>
          <p:cNvSpPr>
            <a:spLocks noGrp="1"/>
          </p:cNvSpPr>
          <p:nvPr>
            <p:ph type="body" sz="quarter" idx="13"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cxnSp>
        <p:nvCxnSpPr>
          <p:cNvPr id="9" name="Straight Connector 8">
            <a:extLst>
              <a:ext uri="{FF2B5EF4-FFF2-40B4-BE49-F238E27FC236}">
                <a16:creationId xmlns:a16="http://schemas.microsoft.com/office/drawing/2014/main" id="{36ADF213-B1DB-3142-B95B-1AEE368FA40B}"/>
              </a:ext>
            </a:extLst>
          </p:cNvPr>
          <p:cNvCxnSpPr/>
          <p:nvPr userDrawn="1"/>
        </p:nvCxnSpPr>
        <p:spPr>
          <a:xfrm>
            <a:off x="2400991" y="6386699"/>
            <a:ext cx="0" cy="32004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0149497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97CE9458-0EE3-A344-A0D4-7BB7BD029951}"/>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425C8691-7E6F-6449-8F4B-64C12952E9C9}"/>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F6293283-D734-4F44-B3FC-723952F7D4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0" name="Picture Placeholder 4">
            <a:extLst>
              <a:ext uri="{FF2B5EF4-FFF2-40B4-BE49-F238E27FC236}">
                <a16:creationId xmlns:a16="http://schemas.microsoft.com/office/drawing/2014/main" id="{EE5ACE5E-8C71-F84C-84A2-7ADD0A4CE855}"/>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
        <p:nvSpPr>
          <p:cNvPr id="11" name="Slide Number Placeholder 14">
            <a:extLst>
              <a:ext uri="{FF2B5EF4-FFF2-40B4-BE49-F238E27FC236}">
                <a16:creationId xmlns:a16="http://schemas.microsoft.com/office/drawing/2014/main" id="{E7FF26C3-0AD4-B845-8559-0DB4414158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
        <p:nvSpPr>
          <p:cNvPr id="12" name="Text Placeholder 4">
            <a:extLst>
              <a:ext uri="{FF2B5EF4-FFF2-40B4-BE49-F238E27FC236}">
                <a16:creationId xmlns:a16="http://schemas.microsoft.com/office/drawing/2014/main" id="{E8E019C9-7EE3-8746-8E0B-7D4CD24A8C79}"/>
              </a:ext>
            </a:extLst>
          </p:cNvPr>
          <p:cNvSpPr>
            <a:spLocks noGrp="1"/>
          </p:cNvSpPr>
          <p:nvPr>
            <p:ph type="body" sz="quarter" idx="10"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cxnSp>
        <p:nvCxnSpPr>
          <p:cNvPr id="13" name="Straight Connector 12">
            <a:extLst>
              <a:ext uri="{FF2B5EF4-FFF2-40B4-BE49-F238E27FC236}">
                <a16:creationId xmlns:a16="http://schemas.microsoft.com/office/drawing/2014/main" id="{3AF55574-546E-C94E-A8C3-A2B1599607CA}"/>
              </a:ext>
            </a:extLst>
          </p:cNvPr>
          <p:cNvCxnSpPr/>
          <p:nvPr userDrawn="1"/>
        </p:nvCxnSpPr>
        <p:spPr>
          <a:xfrm>
            <a:off x="2400991" y="6386699"/>
            <a:ext cx="0" cy="32004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943144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B5B3A71-252E-BB41-AABA-BE0AC50B74E3}"/>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Rectangle 12">
            <a:extLst>
              <a:ext uri="{FF2B5EF4-FFF2-40B4-BE49-F238E27FC236}">
                <a16:creationId xmlns:a16="http://schemas.microsoft.com/office/drawing/2014/main" id="{8FA11376-EE0E-454A-8528-A1A8B2FD9D25}"/>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lide Number Placeholder 14">
            <a:extLst>
              <a:ext uri="{FF2B5EF4-FFF2-40B4-BE49-F238E27FC236}">
                <a16:creationId xmlns:a16="http://schemas.microsoft.com/office/drawing/2014/main" id="{760AE098-CC4F-1345-9B63-F539B3AC2A0D}"/>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200">
                <a:solidFill>
                  <a:schemeClr val="bg1"/>
                </a:solidFill>
              </a:defRPr>
            </a:lvl1pPr>
          </a:lstStyle>
          <a:p>
            <a:fld id="{B15CCACC-6213-F14B-B40D-407BFF938B14}" type="slidenum">
              <a:rPr lang="en-US" smtClean="0"/>
              <a:pPr/>
              <a:t>‹#›</a:t>
            </a:fld>
            <a:endParaRPr lang="en-US" dirty="0"/>
          </a:p>
        </p:txBody>
      </p:sp>
      <p:pic>
        <p:nvPicPr>
          <p:cNvPr id="16" name="Picture 15">
            <a:extLst>
              <a:ext uri="{FF2B5EF4-FFF2-40B4-BE49-F238E27FC236}">
                <a16:creationId xmlns:a16="http://schemas.microsoft.com/office/drawing/2014/main" id="{37D770BF-1C25-444D-A9EC-565FA0F00CF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1" name="Text Placeholder 4">
            <a:extLst>
              <a:ext uri="{FF2B5EF4-FFF2-40B4-BE49-F238E27FC236}">
                <a16:creationId xmlns:a16="http://schemas.microsoft.com/office/drawing/2014/main" id="{ABE361D9-BA2F-0240-8C02-43D15515E7E1}"/>
              </a:ext>
            </a:extLst>
          </p:cNvPr>
          <p:cNvSpPr>
            <a:spLocks noGrp="1"/>
          </p:cNvSpPr>
          <p:nvPr>
            <p:ph type="body" sz="quarter" idx="11"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cxnSp>
        <p:nvCxnSpPr>
          <p:cNvPr id="12" name="Straight Connector 11">
            <a:extLst>
              <a:ext uri="{FF2B5EF4-FFF2-40B4-BE49-F238E27FC236}">
                <a16:creationId xmlns:a16="http://schemas.microsoft.com/office/drawing/2014/main" id="{02F1A3A0-01EB-2640-8DF0-8694BBD62C34}"/>
              </a:ext>
            </a:extLst>
          </p:cNvPr>
          <p:cNvCxnSpPr/>
          <p:nvPr userDrawn="1"/>
        </p:nvCxnSpPr>
        <p:spPr>
          <a:xfrm>
            <a:off x="2400991" y="6386699"/>
            <a:ext cx="0" cy="32004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023754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F2F793A9-ACD0-8144-BA76-AC9911BA49FB}"/>
              </a:ext>
            </a:extLst>
          </p:cNvPr>
          <p:cNvSpPr/>
          <p:nvPr userDrawn="1"/>
        </p:nvSpPr>
        <p:spPr>
          <a:xfrm>
            <a:off x="0" y="-1"/>
            <a:ext cx="12192000" cy="1143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 Placeholder 4">
            <a:extLst>
              <a:ext uri="{FF2B5EF4-FFF2-40B4-BE49-F238E27FC236}">
                <a16:creationId xmlns:a16="http://schemas.microsoft.com/office/drawing/2014/main" id="{80B87DDC-79D4-384C-919A-FCB6FD8A67E6}"/>
              </a:ext>
            </a:extLst>
          </p:cNvPr>
          <p:cNvSpPr>
            <a:spLocks noGrp="1"/>
          </p:cNvSpPr>
          <p:nvPr>
            <p:ph type="body" sz="quarter" idx="12"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cxnSp>
        <p:nvCxnSpPr>
          <p:cNvPr id="9" name="Straight Connector 8">
            <a:extLst>
              <a:ext uri="{FF2B5EF4-FFF2-40B4-BE49-F238E27FC236}">
                <a16:creationId xmlns:a16="http://schemas.microsoft.com/office/drawing/2014/main" id="{67B783E1-6E0D-8446-825E-1113356B1055}"/>
              </a:ext>
            </a:extLst>
          </p:cNvPr>
          <p:cNvCxnSpPr/>
          <p:nvPr userDrawn="1"/>
        </p:nvCxnSpPr>
        <p:spPr>
          <a:xfrm>
            <a:off x="2400991" y="6386699"/>
            <a:ext cx="0" cy="32004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914458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62C4270-C58C-C940-B0EF-3FBEAD7572B5}"/>
              </a:ext>
            </a:extLst>
          </p:cNvPr>
          <p:cNvSpPr/>
          <p:nvPr userDrawn="1"/>
        </p:nvSpPr>
        <p:spPr>
          <a:xfrm rot="10800000">
            <a:off x="0"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97AD48D7-EAA2-964B-A120-85C67653E646}"/>
              </a:ext>
            </a:extLst>
          </p:cNvPr>
          <p:cNvCxnSpPr/>
          <p:nvPr userDrawn="1"/>
        </p:nvCxnSpPr>
        <p:spPr>
          <a:xfrm>
            <a:off x="406402"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4999"/>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31632447-B762-F14C-9D91-BE4817800ADD}"/>
              </a:ext>
            </a:extLst>
          </p:cNvPr>
          <p:cNvSpPr/>
          <p:nvPr userDrawn="1"/>
        </p:nvSpPr>
        <p:spPr>
          <a:xfrm>
            <a:off x="0" y="-1"/>
            <a:ext cx="12192000" cy="1143001"/>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344525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p:nvPr>
        </p:nvSpPr>
        <p:spPr>
          <a:xfrm>
            <a:off x="277933" y="1520042"/>
            <a:ext cx="11647367" cy="435824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a:p>
        </p:txBody>
      </p:sp>
      <p:pic>
        <p:nvPicPr>
          <p:cNvPr id="5" name="Picture 4">
            <a:extLst>
              <a:ext uri="{FF2B5EF4-FFF2-40B4-BE49-F238E27FC236}">
                <a16:creationId xmlns:a16="http://schemas.microsoft.com/office/drawing/2014/main" id="{7E42787D-60F4-EC40-AF07-A40A50AEB79A}"/>
              </a:ext>
            </a:extLst>
          </p:cNvPr>
          <p:cNvPicPr>
            <a:picLocks noChangeAspect="1"/>
          </p:cNvPicPr>
          <p:nvPr userDrawn="1"/>
        </p:nvPicPr>
        <p:blipFill>
          <a:blip r:embed="rId2"/>
          <a:stretch>
            <a:fillRect/>
          </a:stretch>
        </p:blipFill>
        <p:spPr>
          <a:xfrm>
            <a:off x="2400991" y="6386699"/>
            <a:ext cx="30823" cy="316676"/>
          </a:xfrm>
          <a:prstGeom prst="rect">
            <a:avLst/>
          </a:prstGeom>
        </p:spPr>
      </p:pic>
      <p:sp>
        <p:nvSpPr>
          <p:cNvPr id="6" name="Text Placeholder 4">
            <a:extLst>
              <a:ext uri="{FF2B5EF4-FFF2-40B4-BE49-F238E27FC236}">
                <a16:creationId xmlns:a16="http://schemas.microsoft.com/office/drawing/2014/main" id="{281CC101-3DCC-DA4D-9F66-180D98D1A49A}"/>
              </a:ext>
            </a:extLst>
          </p:cNvPr>
          <p:cNvSpPr>
            <a:spLocks noGrp="1"/>
          </p:cNvSpPr>
          <p:nvPr>
            <p:ph type="body" sz="quarter" idx="11"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spTree>
    <p:extLst>
      <p:ext uri="{BB962C8B-B14F-4D97-AF65-F5344CB8AC3E}">
        <p14:creationId xmlns:p14="http://schemas.microsoft.com/office/powerpoint/2010/main" val="9630095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lvl1pPr>
              <a:defRPr>
                <a:solidFill>
                  <a:schemeClr val="tx1"/>
                </a:solidFill>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a:p>
        </p:txBody>
      </p:sp>
      <p:pic>
        <p:nvPicPr>
          <p:cNvPr id="6" name="Picture 5">
            <a:extLst>
              <a:ext uri="{FF2B5EF4-FFF2-40B4-BE49-F238E27FC236}">
                <a16:creationId xmlns:a16="http://schemas.microsoft.com/office/drawing/2014/main" id="{8C10F4AD-5482-BA4D-B449-BFACA87B654C}"/>
              </a:ext>
            </a:extLst>
          </p:cNvPr>
          <p:cNvPicPr>
            <a:picLocks noChangeAspect="1"/>
          </p:cNvPicPr>
          <p:nvPr userDrawn="1"/>
        </p:nvPicPr>
        <p:blipFill>
          <a:blip r:embed="rId2"/>
          <a:stretch>
            <a:fillRect/>
          </a:stretch>
        </p:blipFill>
        <p:spPr>
          <a:xfrm>
            <a:off x="2400991" y="6386699"/>
            <a:ext cx="30823" cy="316676"/>
          </a:xfrm>
          <a:prstGeom prst="rect">
            <a:avLst/>
          </a:prstGeom>
        </p:spPr>
      </p:pic>
      <p:sp>
        <p:nvSpPr>
          <p:cNvPr id="7" name="Text Placeholder 4">
            <a:extLst>
              <a:ext uri="{FF2B5EF4-FFF2-40B4-BE49-F238E27FC236}">
                <a16:creationId xmlns:a16="http://schemas.microsoft.com/office/drawing/2014/main" id="{EE650ECA-8BC7-164C-98F3-5DC43739FF18}"/>
              </a:ext>
            </a:extLst>
          </p:cNvPr>
          <p:cNvSpPr>
            <a:spLocks noGrp="1"/>
          </p:cNvSpPr>
          <p:nvPr>
            <p:ph type="body" sz="quarter" idx="11"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spTree>
    <p:extLst>
      <p:ext uri="{BB962C8B-B14F-4D97-AF65-F5344CB8AC3E}">
        <p14:creationId xmlns:p14="http://schemas.microsoft.com/office/powerpoint/2010/main" val="8397437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185775"/>
            <a:ext cx="5641848" cy="3681626"/>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185775"/>
            <a:ext cx="5641848" cy="3681626"/>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a:p>
        </p:txBody>
      </p:sp>
      <p:pic>
        <p:nvPicPr>
          <p:cNvPr id="8" name="Picture 7">
            <a:extLst>
              <a:ext uri="{FF2B5EF4-FFF2-40B4-BE49-F238E27FC236}">
                <a16:creationId xmlns:a16="http://schemas.microsoft.com/office/drawing/2014/main" id="{FDD88790-9877-DF4C-9F0D-F4D5F9E0A8AF}"/>
              </a:ext>
            </a:extLst>
          </p:cNvPr>
          <p:cNvPicPr>
            <a:picLocks noChangeAspect="1"/>
          </p:cNvPicPr>
          <p:nvPr userDrawn="1"/>
        </p:nvPicPr>
        <p:blipFill>
          <a:blip r:embed="rId2"/>
          <a:stretch>
            <a:fillRect/>
          </a:stretch>
        </p:blipFill>
        <p:spPr>
          <a:xfrm>
            <a:off x="2400991" y="6386699"/>
            <a:ext cx="30823" cy="316676"/>
          </a:xfrm>
          <a:prstGeom prst="rect">
            <a:avLst/>
          </a:prstGeom>
        </p:spPr>
      </p:pic>
      <p:sp>
        <p:nvSpPr>
          <p:cNvPr id="9" name="Text Placeholder 4">
            <a:extLst>
              <a:ext uri="{FF2B5EF4-FFF2-40B4-BE49-F238E27FC236}">
                <a16:creationId xmlns:a16="http://schemas.microsoft.com/office/drawing/2014/main" id="{388B5B46-3339-104F-8888-0B5E388533AE}"/>
              </a:ext>
            </a:extLst>
          </p:cNvPr>
          <p:cNvSpPr>
            <a:spLocks noGrp="1"/>
          </p:cNvSpPr>
          <p:nvPr>
            <p:ph type="body" sz="quarter" idx="11"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spTree>
    <p:extLst>
      <p:ext uri="{BB962C8B-B14F-4D97-AF65-F5344CB8AC3E}">
        <p14:creationId xmlns:p14="http://schemas.microsoft.com/office/powerpoint/2010/main" val="8603653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a:p>
        </p:txBody>
      </p:sp>
      <p:pic>
        <p:nvPicPr>
          <p:cNvPr id="4" name="Picture 3">
            <a:extLst>
              <a:ext uri="{FF2B5EF4-FFF2-40B4-BE49-F238E27FC236}">
                <a16:creationId xmlns:a16="http://schemas.microsoft.com/office/drawing/2014/main" id="{4EC28501-0483-4F42-A41F-E79C54D344A1}"/>
              </a:ext>
            </a:extLst>
          </p:cNvPr>
          <p:cNvPicPr>
            <a:picLocks noChangeAspect="1"/>
          </p:cNvPicPr>
          <p:nvPr userDrawn="1"/>
        </p:nvPicPr>
        <p:blipFill>
          <a:blip r:embed="rId2"/>
          <a:stretch>
            <a:fillRect/>
          </a:stretch>
        </p:blipFill>
        <p:spPr>
          <a:xfrm>
            <a:off x="2400991" y="6386699"/>
            <a:ext cx="30823" cy="316676"/>
          </a:xfrm>
          <a:prstGeom prst="rect">
            <a:avLst/>
          </a:prstGeom>
        </p:spPr>
      </p:pic>
      <p:sp>
        <p:nvSpPr>
          <p:cNvPr id="5" name="Text Placeholder 4">
            <a:extLst>
              <a:ext uri="{FF2B5EF4-FFF2-40B4-BE49-F238E27FC236}">
                <a16:creationId xmlns:a16="http://schemas.microsoft.com/office/drawing/2014/main" id="{EF733C6E-33DA-E64F-AA60-800964E96E8D}"/>
              </a:ext>
            </a:extLst>
          </p:cNvPr>
          <p:cNvSpPr>
            <a:spLocks noGrp="1"/>
          </p:cNvSpPr>
          <p:nvPr>
            <p:ph type="body" sz="quarter" idx="11"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spTree>
    <p:extLst>
      <p:ext uri="{BB962C8B-B14F-4D97-AF65-F5344CB8AC3E}">
        <p14:creationId xmlns:p14="http://schemas.microsoft.com/office/powerpoint/2010/main" val="39383615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4" name="Text Placeholder 5">
            <a:extLst>
              <a:ext uri="{FF2B5EF4-FFF2-40B4-BE49-F238E27FC236}">
                <a16:creationId xmlns:a16="http://schemas.microsoft.com/office/drawing/2014/main" id="{2430D756-47CB-0E43-B9CD-A7BE8386C3D2}"/>
              </a:ext>
            </a:extLst>
          </p:cNvPr>
          <p:cNvSpPr>
            <a:spLocks noGrp="1"/>
          </p:cNvSpPr>
          <p:nvPr>
            <p:ph type="body" sz="quarter" idx="17" hasCustomPrompt="1"/>
          </p:nvPr>
        </p:nvSpPr>
        <p:spPr>
          <a:xfrm>
            <a:off x="8382000" y="2005584"/>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5" name="Text Placeholder 5">
            <a:extLst>
              <a:ext uri="{FF2B5EF4-FFF2-40B4-BE49-F238E27FC236}">
                <a16:creationId xmlns:a16="http://schemas.microsoft.com/office/drawing/2014/main" id="{6B29F451-CE5A-EB40-A282-04773C4C957D}"/>
              </a:ext>
            </a:extLst>
          </p:cNvPr>
          <p:cNvSpPr>
            <a:spLocks noGrp="1"/>
          </p:cNvSpPr>
          <p:nvPr>
            <p:ph type="body" sz="quarter" idx="18" hasCustomPrompt="1"/>
          </p:nvPr>
        </p:nvSpPr>
        <p:spPr>
          <a:xfrm>
            <a:off x="4495800" y="201168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7" name="Text Placeholder 5">
            <a:extLst>
              <a:ext uri="{FF2B5EF4-FFF2-40B4-BE49-F238E27FC236}">
                <a16:creationId xmlns:a16="http://schemas.microsoft.com/office/drawing/2014/main" id="{715B99DB-285A-9F48-94ED-A7E37351D0D7}"/>
              </a:ext>
            </a:extLst>
          </p:cNvPr>
          <p:cNvSpPr>
            <a:spLocks noGrp="1"/>
          </p:cNvSpPr>
          <p:nvPr>
            <p:ph type="body" sz="quarter" idx="16" hasCustomPrompt="1"/>
          </p:nvPr>
        </p:nvSpPr>
        <p:spPr>
          <a:xfrm>
            <a:off x="609600" y="198120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8" name="Text Placeholder 13">
            <a:extLst>
              <a:ext uri="{FF2B5EF4-FFF2-40B4-BE49-F238E27FC236}">
                <a16:creationId xmlns:a16="http://schemas.microsoft.com/office/drawing/2014/main" id="{6DD56EEB-5E1A-FC41-9BDC-6104C8A2666A}"/>
              </a:ext>
            </a:extLst>
          </p:cNvPr>
          <p:cNvSpPr>
            <a:spLocks noGrp="1"/>
          </p:cNvSpPr>
          <p:nvPr>
            <p:ph type="body" sz="quarter" idx="13" hasCustomPrompt="1"/>
          </p:nvPr>
        </p:nvSpPr>
        <p:spPr>
          <a:xfrm>
            <a:off x="8382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dirty="0"/>
              <a:t>Subhead</a:t>
            </a:r>
          </a:p>
        </p:txBody>
      </p:sp>
      <p:sp>
        <p:nvSpPr>
          <p:cNvPr id="9" name="Text Placeholder 13">
            <a:extLst>
              <a:ext uri="{FF2B5EF4-FFF2-40B4-BE49-F238E27FC236}">
                <a16:creationId xmlns:a16="http://schemas.microsoft.com/office/drawing/2014/main" id="{002BAA5A-C66E-AB4A-ABA6-ECB4D6209592}"/>
              </a:ext>
            </a:extLst>
          </p:cNvPr>
          <p:cNvSpPr>
            <a:spLocks noGrp="1"/>
          </p:cNvSpPr>
          <p:nvPr>
            <p:ph type="body" sz="quarter" idx="14" hasCustomPrompt="1"/>
          </p:nvPr>
        </p:nvSpPr>
        <p:spPr>
          <a:xfrm>
            <a:off x="86106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dirty="0"/>
              <a:t>Subhead</a:t>
            </a:r>
          </a:p>
        </p:txBody>
      </p:sp>
      <p:sp>
        <p:nvSpPr>
          <p:cNvPr id="10" name="Text Placeholder 13">
            <a:extLst>
              <a:ext uri="{FF2B5EF4-FFF2-40B4-BE49-F238E27FC236}">
                <a16:creationId xmlns:a16="http://schemas.microsoft.com/office/drawing/2014/main" id="{8D0E545A-1D40-EE41-8064-5928222E71F5}"/>
              </a:ext>
            </a:extLst>
          </p:cNvPr>
          <p:cNvSpPr>
            <a:spLocks noGrp="1"/>
          </p:cNvSpPr>
          <p:nvPr>
            <p:ph type="body" sz="quarter" idx="15" hasCustomPrompt="1"/>
          </p:nvPr>
        </p:nvSpPr>
        <p:spPr>
          <a:xfrm>
            <a:off x="47244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dirty="0"/>
              <a:t>Subhead</a:t>
            </a:r>
          </a:p>
        </p:txBody>
      </p:sp>
      <p:pic>
        <p:nvPicPr>
          <p:cNvPr id="11" name="Picture 10">
            <a:extLst>
              <a:ext uri="{FF2B5EF4-FFF2-40B4-BE49-F238E27FC236}">
                <a16:creationId xmlns:a16="http://schemas.microsoft.com/office/drawing/2014/main" id="{0E421B0C-7BA5-C34F-B188-EF1FDB66B35E}"/>
              </a:ext>
            </a:extLst>
          </p:cNvPr>
          <p:cNvPicPr>
            <a:picLocks noChangeAspect="1"/>
          </p:cNvPicPr>
          <p:nvPr userDrawn="1"/>
        </p:nvPicPr>
        <p:blipFill>
          <a:blip r:embed="rId2"/>
          <a:stretch>
            <a:fillRect/>
          </a:stretch>
        </p:blipFill>
        <p:spPr>
          <a:xfrm>
            <a:off x="2400991" y="6386699"/>
            <a:ext cx="30823" cy="316676"/>
          </a:xfrm>
          <a:prstGeom prst="rect">
            <a:avLst/>
          </a:prstGeom>
        </p:spPr>
      </p:pic>
      <p:sp>
        <p:nvSpPr>
          <p:cNvPr id="12" name="Text Placeholder 4">
            <a:extLst>
              <a:ext uri="{FF2B5EF4-FFF2-40B4-BE49-F238E27FC236}">
                <a16:creationId xmlns:a16="http://schemas.microsoft.com/office/drawing/2014/main" id="{671F61FA-2682-C441-965C-FC192A860BBA}"/>
              </a:ext>
            </a:extLst>
          </p:cNvPr>
          <p:cNvSpPr>
            <a:spLocks noGrp="1"/>
          </p:cNvSpPr>
          <p:nvPr>
            <p:ph type="body" sz="quarter" idx="19"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spTree>
    <p:extLst>
      <p:ext uri="{BB962C8B-B14F-4D97-AF65-F5344CB8AC3E}">
        <p14:creationId xmlns:p14="http://schemas.microsoft.com/office/powerpoint/2010/main" val="29339434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1687E99-5CDB-0B44-A02C-579184AD0956}"/>
              </a:ext>
            </a:extLst>
          </p:cNvPr>
          <p:cNvSpPr/>
          <p:nvPr userDrawn="1"/>
        </p:nvSpPr>
        <p:spPr>
          <a:xfrm>
            <a:off x="-12192" y="6212926"/>
            <a:ext cx="12216384"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94A0C571-507B-A14B-B259-16E2AE779A2A}"/>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a:t>Click icon to add picture</a:t>
            </a:r>
            <a:endParaRPr lang="en-US" dirty="0"/>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Title</a:t>
            </a:r>
          </a:p>
        </p:txBody>
      </p:sp>
      <p:sp>
        <p:nvSpPr>
          <p:cNvPr id="10" name="Slide Number Placeholder 14">
            <a:extLst>
              <a:ext uri="{FF2B5EF4-FFF2-40B4-BE49-F238E27FC236}">
                <a16:creationId xmlns:a16="http://schemas.microsoft.com/office/drawing/2014/main" id="{DC11E212-7825-724C-8277-76300A33F46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13" name="Picture 12">
            <a:extLst>
              <a:ext uri="{FF2B5EF4-FFF2-40B4-BE49-F238E27FC236}">
                <a16:creationId xmlns:a16="http://schemas.microsoft.com/office/drawing/2014/main" id="{6AAF8072-5854-8940-92AA-9271B88F861F}"/>
              </a:ext>
            </a:extLst>
          </p:cNvPr>
          <p:cNvPicPr>
            <a:picLocks noChangeAspect="1"/>
          </p:cNvPicPr>
          <p:nvPr userDrawn="1"/>
        </p:nvPicPr>
        <p:blipFill>
          <a:blip r:embed="rId3"/>
          <a:stretch>
            <a:fillRect/>
          </a:stretch>
        </p:blipFill>
        <p:spPr>
          <a:xfrm>
            <a:off x="2400991" y="6386699"/>
            <a:ext cx="30823" cy="316676"/>
          </a:xfrm>
          <a:prstGeom prst="rect">
            <a:avLst/>
          </a:prstGeom>
        </p:spPr>
      </p:pic>
      <p:sp>
        <p:nvSpPr>
          <p:cNvPr id="19" name="Text Placeholder 4">
            <a:extLst>
              <a:ext uri="{FF2B5EF4-FFF2-40B4-BE49-F238E27FC236}">
                <a16:creationId xmlns:a16="http://schemas.microsoft.com/office/drawing/2014/main" id="{BD707C64-F227-5B4C-B4B7-0F76DC1040A0}"/>
              </a:ext>
            </a:extLst>
          </p:cNvPr>
          <p:cNvSpPr>
            <a:spLocks noGrp="1"/>
          </p:cNvSpPr>
          <p:nvPr>
            <p:ph type="body" sz="quarter" idx="13"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spTree>
    <p:extLst>
      <p:ext uri="{BB962C8B-B14F-4D97-AF65-F5344CB8AC3E}">
        <p14:creationId xmlns:p14="http://schemas.microsoft.com/office/powerpoint/2010/main" val="117294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2.e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18" Type="http://schemas.openxmlformats.org/officeDocument/2006/relationships/image" Target="../media/image3.emf"/><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17" Type="http://schemas.openxmlformats.org/officeDocument/2006/relationships/theme" Target="../theme/theme2.xml"/><Relationship Id="rId2" Type="http://schemas.openxmlformats.org/officeDocument/2006/relationships/slideLayout" Target="../slideLayouts/slideLayout21.xml"/><Relationship Id="rId16" Type="http://schemas.openxmlformats.org/officeDocument/2006/relationships/slideLayout" Target="../slideLayouts/slideLayout35.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5" Type="http://schemas.openxmlformats.org/officeDocument/2006/relationships/slideLayout" Target="../slideLayouts/slideLayout3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5F5F5"/>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365278B8-008E-F549-82E1-0C807CDEB612}"/>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descr="Toastmasters International">
            <a:extLst>
              <a:ext uri="{FF2B5EF4-FFF2-40B4-BE49-F238E27FC236}">
                <a16:creationId xmlns:a16="http://schemas.microsoft.com/office/drawing/2014/main" id="{C1B32BEE-8B31-7C45-8A6B-9A022FF6895A}"/>
              </a:ext>
            </a:extLst>
          </p:cNvPr>
          <p:cNvPicPr>
            <a:picLocks/>
          </p:cNvPicPr>
          <p:nvPr userDrawn="1"/>
        </p:nvPicPr>
        <p:blipFill>
          <a:blip r:embed="rId21"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dirty="0"/>
              <a:t>Click to edit Master text</a:t>
            </a:r>
          </a:p>
          <a:p>
            <a:pPr lvl="1"/>
            <a:r>
              <a:rPr lang="en-US" dirty="0"/>
              <a:t>Second level</a:t>
            </a:r>
          </a:p>
          <a:p>
            <a:pPr lvl="2"/>
            <a:r>
              <a:rPr lang="en-US" dirty="0"/>
              <a:t>Third level</a:t>
            </a:r>
          </a:p>
          <a:p>
            <a:pPr lvl="3"/>
            <a:r>
              <a:rPr lang="en-US" dirty="0"/>
              <a:t>Fourth level</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dirty="0"/>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cxnSp>
        <p:nvCxnSpPr>
          <p:cNvPr id="14" name="Straight Connector 13">
            <a:extLst>
              <a:ext uri="{FF2B5EF4-FFF2-40B4-BE49-F238E27FC236}">
                <a16:creationId xmlns:a16="http://schemas.microsoft.com/office/drawing/2014/main" id="{4A9D0EE2-196A-704E-B498-12C51A4ABFD0}"/>
              </a:ext>
            </a:extLst>
          </p:cNvPr>
          <p:cNvCxnSpPr/>
          <p:nvPr userDrawn="1"/>
        </p:nvCxnSpPr>
        <p:spPr>
          <a:xfrm>
            <a:off x="406400" y="989880"/>
            <a:ext cx="711200" cy="0"/>
          </a:xfrm>
          <a:prstGeom prst="line">
            <a:avLst/>
          </a:prstGeom>
          <a:ln w="28575">
            <a:solidFill>
              <a:srgbClr val="F7A81B"/>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25189ECB-CD14-D248-9D56-BF8AD5FEA779}"/>
              </a:ext>
            </a:extLst>
          </p:cNvPr>
          <p:cNvPicPr>
            <a:picLocks noChangeAspect="1"/>
          </p:cNvPicPr>
          <p:nvPr userDrawn="1"/>
        </p:nvPicPr>
        <p:blipFill>
          <a:blip r:embed="rId22"/>
          <a:stretch>
            <a:fillRect/>
          </a:stretch>
        </p:blipFill>
        <p:spPr>
          <a:xfrm>
            <a:off x="2400991" y="6386699"/>
            <a:ext cx="30823" cy="316676"/>
          </a:xfrm>
          <a:prstGeom prst="rect">
            <a:avLst/>
          </a:prstGeom>
        </p:spPr>
      </p:pic>
    </p:spTree>
    <p:extLst>
      <p:ext uri="{BB962C8B-B14F-4D97-AF65-F5344CB8AC3E}">
        <p14:creationId xmlns:p14="http://schemas.microsoft.com/office/powerpoint/2010/main" val="2366894265"/>
      </p:ext>
    </p:extLst>
  </p:cSld>
  <p:clrMap bg1="lt1" tx1="dk1" bg2="lt2" tx2="dk2" accent1="accent1" accent2="accent2" accent3="accent3" accent4="accent4" accent5="accent5" accent6="accent6" hlink="hlink" folHlink="folHlink"/>
  <p:sldLayoutIdLst>
    <p:sldLayoutId id="2147483649" r:id="rId1"/>
    <p:sldLayoutId id="2147483693" r:id="rId2"/>
    <p:sldLayoutId id="2147483662" r:id="rId3"/>
    <p:sldLayoutId id="2147483650" r:id="rId4"/>
    <p:sldLayoutId id="2147483652" r:id="rId5"/>
    <p:sldLayoutId id="2147483653" r:id="rId6"/>
    <p:sldLayoutId id="2147483654" r:id="rId7"/>
    <p:sldLayoutId id="2147483687" r:id="rId8"/>
    <p:sldLayoutId id="2147483689" r:id="rId9"/>
    <p:sldLayoutId id="2147483690" r:id="rId10"/>
    <p:sldLayoutId id="2147483661" r:id="rId11"/>
    <p:sldLayoutId id="2147483663" r:id="rId12"/>
    <p:sldLayoutId id="2147483666" r:id="rId13"/>
    <p:sldLayoutId id="2147483660" r:id="rId14"/>
    <p:sldLayoutId id="2147483664" r:id="rId15"/>
    <p:sldLayoutId id="2147483667" r:id="rId16"/>
    <p:sldLayoutId id="2147483658" r:id="rId17"/>
    <p:sldLayoutId id="2147483659" r:id="rId18"/>
    <p:sldLayoutId id="2147483670" r:id="rId19"/>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40" userDrawn="1">
          <p15:clr>
            <a:srgbClr val="F26B43"/>
          </p15:clr>
        </p15:guide>
        <p15:guide id="3" pos="7440" userDrawn="1">
          <p15:clr>
            <a:srgbClr val="F26B43"/>
          </p15:clr>
        </p15:guide>
        <p15:guide id="4" orient="horz" pos="264" userDrawn="1">
          <p15:clr>
            <a:srgbClr val="F26B43"/>
          </p15:clr>
        </p15:guide>
        <p15:guide id="5" pos="3840" userDrawn="1">
          <p15:clr>
            <a:srgbClr val="F26B43"/>
          </p15:clr>
        </p15:guide>
        <p15:guide id="6" orient="horz" pos="1008" userDrawn="1">
          <p15:clr>
            <a:srgbClr val="F26B43"/>
          </p15:clr>
        </p15:guide>
        <p15:guide id="7" pos="168" userDrawn="1">
          <p15:clr>
            <a:srgbClr val="F26B43"/>
          </p15:clr>
        </p15:guide>
        <p15:guide id="8" pos="7512" userDrawn="1">
          <p15:clr>
            <a:srgbClr val="F26B43"/>
          </p15:clr>
        </p15:guide>
        <p15:guide id="9" orient="horz" pos="3768" userDrawn="1">
          <p15:clr>
            <a:srgbClr val="F26B43"/>
          </p15:clr>
        </p15:guide>
        <p15:guide id="10" orient="horz" pos="3696"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B0797D9-27CF-7B4D-9790-D869C58F3F42}"/>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365278B8-008E-F549-82E1-0C807CDEB612}"/>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dirty="0"/>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cxnSp>
        <p:nvCxnSpPr>
          <p:cNvPr id="14" name="Straight Connector 13">
            <a:extLst>
              <a:ext uri="{FF2B5EF4-FFF2-40B4-BE49-F238E27FC236}">
                <a16:creationId xmlns:a16="http://schemas.microsoft.com/office/drawing/2014/main" id="{4A9D0EE2-196A-704E-B498-12C51A4ABFD0}"/>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44D54578-5BB9-2145-AEC0-3E09AB82C02E}"/>
              </a:ext>
            </a:extLst>
          </p:cNvPr>
          <p:cNvPicPr>
            <a:picLocks noChangeAspect="1"/>
          </p:cNvPicPr>
          <p:nvPr userDrawn="1"/>
        </p:nvPicPr>
        <p:blipFill>
          <a:blip r:embed="rId18"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2040796175"/>
      </p:ext>
    </p:extLst>
  </p:cSld>
  <p:clrMap bg1="dk1" tx1="lt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88" r:id="rId7"/>
    <p:sldLayoutId id="2147483692" r:id="rId8"/>
    <p:sldLayoutId id="2147483691" r:id="rId9"/>
    <p:sldLayoutId id="2147483678" r:id="rId10"/>
    <p:sldLayoutId id="2147483679" r:id="rId11"/>
    <p:sldLayoutId id="2147483681" r:id="rId12"/>
    <p:sldLayoutId id="2147483682" r:id="rId13"/>
    <p:sldLayoutId id="2147483684" r:id="rId14"/>
    <p:sldLayoutId id="2147483685" r:id="rId15"/>
    <p:sldLayoutId id="2147483686" r:id="rId16"/>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FEEE9F"/>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40">
          <p15:clr>
            <a:srgbClr val="F26B43"/>
          </p15:clr>
        </p15:guide>
        <p15:guide id="3" pos="7440">
          <p15:clr>
            <a:srgbClr val="F26B43"/>
          </p15:clr>
        </p15:guide>
        <p15:guide id="4" orient="horz" pos="264">
          <p15:clr>
            <a:srgbClr val="F26B43"/>
          </p15:clr>
        </p15:guide>
        <p15:guide id="5" pos="3840">
          <p15:clr>
            <a:srgbClr val="F26B43"/>
          </p15:clr>
        </p15:guide>
        <p15:guide id="6" orient="horz" pos="1008">
          <p15:clr>
            <a:srgbClr val="F26B43"/>
          </p15:clr>
        </p15:guide>
        <p15:guide id="7" pos="168">
          <p15:clr>
            <a:srgbClr val="F26B43"/>
          </p15:clr>
        </p15:guide>
        <p15:guide id="8" pos="7512">
          <p15:clr>
            <a:srgbClr val="F26B43"/>
          </p15:clr>
        </p15:guide>
        <p15:guide id="9" orient="horz" pos="3768">
          <p15:clr>
            <a:srgbClr val="F26B43"/>
          </p15:clr>
        </p15:guide>
        <p15:guide id="10" orient="horz" pos="3696">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8.svg"/><Relationship Id="rId7" Type="http://schemas.openxmlformats.org/officeDocument/2006/relationships/image" Target="../media/image12.svg"/><Relationship Id="rId2" Type="http://schemas.openxmlformats.org/officeDocument/2006/relationships/image" Target="../media/image7.png"/><Relationship Id="rId1" Type="http://schemas.openxmlformats.org/officeDocument/2006/relationships/slideLayout" Target="../slideLayouts/slideLayout8.xml"/><Relationship Id="rId6" Type="http://schemas.openxmlformats.org/officeDocument/2006/relationships/image" Target="../media/image11.png"/><Relationship Id="rId5" Type="http://schemas.openxmlformats.org/officeDocument/2006/relationships/image" Target="../media/image10.sv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xml"/><Relationship Id="rId1" Type="http://schemas.openxmlformats.org/officeDocument/2006/relationships/slideLayout" Target="../slideLayouts/slideLayout14.xml"/><Relationship Id="rId6" Type="http://schemas.openxmlformats.org/officeDocument/2006/relationships/hyperlink" Target="http://www.toastmaster.org/Rotary" TargetMode="External"/><Relationship Id="rId5" Type="http://schemas.openxmlformats.org/officeDocument/2006/relationships/image" Target="../media/image18.sv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550AA895-5E2D-874E-A70C-FC5EC3146088}"/>
              </a:ext>
            </a:extLst>
          </p:cNvPr>
          <p:cNvSpPr txBox="1">
            <a:spLocks/>
          </p:cNvSpPr>
          <p:nvPr/>
        </p:nvSpPr>
        <p:spPr>
          <a:xfrm>
            <a:off x="1947603" y="5573617"/>
            <a:ext cx="4082295" cy="948598"/>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ct val="0"/>
              </a:spcBef>
              <a:buFont typeface="Arial" panose="020B0604020202020204" pitchFamily="34" charset="0"/>
              <a:buNone/>
              <a:defRPr sz="4500" b="1" kern="1200">
                <a:solidFill>
                  <a:srgbClr val="333333"/>
                </a:solidFill>
                <a:latin typeface="+mj-lt"/>
                <a:ea typeface="+mj-ea"/>
                <a:cs typeface="+mj-cs"/>
              </a:defRPr>
            </a:lvl1pPr>
          </a:lstStyle>
          <a:p>
            <a:pPr algn="l"/>
            <a:r>
              <a:rPr lang="en-US" sz="2000" b="0" dirty="0">
                <a:solidFill>
                  <a:schemeClr val="bg1"/>
                </a:solidFill>
              </a:rPr>
              <a:t>Club Name Goes Here</a:t>
            </a:r>
          </a:p>
        </p:txBody>
      </p:sp>
      <p:sp>
        <p:nvSpPr>
          <p:cNvPr id="4" name="Title 1">
            <a:extLst>
              <a:ext uri="{FF2B5EF4-FFF2-40B4-BE49-F238E27FC236}">
                <a16:creationId xmlns:a16="http://schemas.microsoft.com/office/drawing/2014/main" id="{48C3BC58-639D-2E4F-9E3F-B7FEBBB55888}"/>
              </a:ext>
            </a:extLst>
          </p:cNvPr>
          <p:cNvSpPr txBox="1">
            <a:spLocks/>
          </p:cNvSpPr>
          <p:nvPr/>
        </p:nvSpPr>
        <p:spPr>
          <a:xfrm>
            <a:off x="1524000" y="309490"/>
            <a:ext cx="9144000" cy="914400"/>
          </a:xfrm>
          <a:prstGeom prst="rect">
            <a:avLst/>
          </a:prstGeom>
        </p:spPr>
        <p:txBody>
          <a:bodyPr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4500" dirty="0">
                <a:solidFill>
                  <a:schemeClr val="bg1"/>
                </a:solidFill>
              </a:rPr>
              <a:t>Toastmasters &amp; Rotary </a:t>
            </a:r>
            <a:r>
              <a:rPr lang="en-US" sz="4500" dirty="0">
                <a:solidFill>
                  <a:srgbClr val="F7A81B"/>
                </a:solidFill>
              </a:rPr>
              <a:t>Team Up!</a:t>
            </a:r>
          </a:p>
        </p:txBody>
      </p:sp>
      <p:sp>
        <p:nvSpPr>
          <p:cNvPr id="5" name="Subtitle 2">
            <a:extLst>
              <a:ext uri="{FF2B5EF4-FFF2-40B4-BE49-F238E27FC236}">
                <a16:creationId xmlns:a16="http://schemas.microsoft.com/office/drawing/2014/main" id="{0004872F-E2F6-7F4D-B003-BC7D58793457}"/>
              </a:ext>
            </a:extLst>
          </p:cNvPr>
          <p:cNvSpPr txBox="1">
            <a:spLocks/>
          </p:cNvSpPr>
          <p:nvPr/>
        </p:nvSpPr>
        <p:spPr>
          <a:xfrm>
            <a:off x="1524000" y="1316908"/>
            <a:ext cx="9144000" cy="9144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400" dirty="0">
                <a:solidFill>
                  <a:schemeClr val="bg1"/>
                </a:solidFill>
              </a:rPr>
              <a:t>Get behind the collaboration to establish fellowship and potentially strengthen your club while diversifying your membership. </a:t>
            </a:r>
          </a:p>
        </p:txBody>
      </p:sp>
    </p:spTree>
    <p:extLst>
      <p:ext uri="{BB962C8B-B14F-4D97-AF65-F5344CB8AC3E}">
        <p14:creationId xmlns:p14="http://schemas.microsoft.com/office/powerpoint/2010/main" val="38837876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6D10CF-F373-5D45-8142-CFF5AEEBB61D}"/>
              </a:ext>
            </a:extLst>
          </p:cNvPr>
          <p:cNvSpPr>
            <a:spLocks noGrp="1"/>
          </p:cNvSpPr>
          <p:nvPr>
            <p:ph type="title"/>
          </p:nvPr>
        </p:nvSpPr>
        <p:spPr/>
        <p:txBody>
          <a:bodyPr/>
          <a:lstStyle/>
          <a:p>
            <a:r>
              <a:rPr lang="en-US" dirty="0"/>
              <a:t>Alliance details</a:t>
            </a:r>
          </a:p>
        </p:txBody>
      </p:sp>
      <p:sp>
        <p:nvSpPr>
          <p:cNvPr id="10" name="Text Placeholder 2">
            <a:extLst>
              <a:ext uri="{FF2B5EF4-FFF2-40B4-BE49-F238E27FC236}">
                <a16:creationId xmlns:a16="http://schemas.microsoft.com/office/drawing/2014/main" id="{615A71BD-1718-F446-8B56-AF5D7C944761}"/>
              </a:ext>
            </a:extLst>
          </p:cNvPr>
          <p:cNvSpPr>
            <a:spLocks noGrp="1"/>
          </p:cNvSpPr>
          <p:nvPr>
            <p:ph type="body" sz="quarter" idx="17"/>
          </p:nvPr>
        </p:nvSpPr>
        <p:spPr>
          <a:xfrm>
            <a:off x="8250701" y="1981200"/>
            <a:ext cx="3474720" cy="4215315"/>
          </a:xfrm>
        </p:spPr>
        <p:txBody>
          <a:bodyPr>
            <a:normAutofit/>
          </a:bodyPr>
          <a:lstStyle/>
          <a:p>
            <a:pPr algn="l"/>
            <a:endParaRPr lang="en-US" sz="600" dirty="0"/>
          </a:p>
          <a:p>
            <a:pPr algn="l"/>
            <a:r>
              <a:rPr lang="en-US" sz="1830" dirty="0"/>
              <a:t>Toastmasters created a set of eight structured communication and leadership development courses for Rotary.</a:t>
            </a:r>
          </a:p>
        </p:txBody>
      </p:sp>
      <p:sp>
        <p:nvSpPr>
          <p:cNvPr id="11" name="Text Placeholder 3">
            <a:extLst>
              <a:ext uri="{FF2B5EF4-FFF2-40B4-BE49-F238E27FC236}">
                <a16:creationId xmlns:a16="http://schemas.microsoft.com/office/drawing/2014/main" id="{B8A70096-0354-0F41-90D0-AC1EAF46245C}"/>
              </a:ext>
            </a:extLst>
          </p:cNvPr>
          <p:cNvSpPr>
            <a:spLocks noGrp="1"/>
          </p:cNvSpPr>
          <p:nvPr>
            <p:ph type="body" sz="quarter" idx="18"/>
          </p:nvPr>
        </p:nvSpPr>
        <p:spPr>
          <a:xfrm>
            <a:off x="4364501" y="1981200"/>
            <a:ext cx="3474720" cy="4215315"/>
          </a:xfrm>
        </p:spPr>
        <p:txBody>
          <a:bodyPr>
            <a:normAutofit/>
          </a:bodyPr>
          <a:lstStyle/>
          <a:p>
            <a:pPr algn="l"/>
            <a:endParaRPr lang="en-US" sz="600" dirty="0"/>
          </a:p>
          <a:p>
            <a:pPr algn="l"/>
            <a:r>
              <a:rPr lang="en-US" sz="1830" dirty="0"/>
              <a:t>The ongoing relationship between the two organizations began at the grassroots level with local club members learning and working together.</a:t>
            </a:r>
          </a:p>
        </p:txBody>
      </p:sp>
      <p:sp>
        <p:nvSpPr>
          <p:cNvPr id="12" name="Text Placeholder 4">
            <a:extLst>
              <a:ext uri="{FF2B5EF4-FFF2-40B4-BE49-F238E27FC236}">
                <a16:creationId xmlns:a16="http://schemas.microsoft.com/office/drawing/2014/main" id="{FCAC8875-E04B-4446-A610-9448217DA5EF}"/>
              </a:ext>
            </a:extLst>
          </p:cNvPr>
          <p:cNvSpPr>
            <a:spLocks noGrp="1"/>
          </p:cNvSpPr>
          <p:nvPr>
            <p:ph type="body" sz="quarter" idx="16"/>
          </p:nvPr>
        </p:nvSpPr>
        <p:spPr>
          <a:xfrm>
            <a:off x="478301" y="1981200"/>
            <a:ext cx="3474720" cy="4215315"/>
          </a:xfrm>
        </p:spPr>
        <p:txBody>
          <a:bodyPr lIns="365760">
            <a:noAutofit/>
          </a:bodyPr>
          <a:lstStyle/>
          <a:p>
            <a:pPr algn="l"/>
            <a:endParaRPr lang="en-US" sz="600" dirty="0"/>
          </a:p>
          <a:p>
            <a:pPr algn="l"/>
            <a:r>
              <a:rPr lang="en-US" sz="1825" dirty="0"/>
              <a:t>Toastmasters International and Rotary International have formed an alliance to leverage their strengths, enabling members from both to enhance their skills, broaden their networks, and increase the positive impact they have in their communities. </a:t>
            </a:r>
          </a:p>
        </p:txBody>
      </p:sp>
      <p:sp>
        <p:nvSpPr>
          <p:cNvPr id="13" name="Text Placeholder 5">
            <a:extLst>
              <a:ext uri="{FF2B5EF4-FFF2-40B4-BE49-F238E27FC236}">
                <a16:creationId xmlns:a16="http://schemas.microsoft.com/office/drawing/2014/main" id="{9CF3E797-4325-2240-A8C9-D674267BF7ED}"/>
              </a:ext>
            </a:extLst>
          </p:cNvPr>
          <p:cNvSpPr>
            <a:spLocks noGrp="1"/>
          </p:cNvSpPr>
          <p:nvPr>
            <p:ph type="body" sz="quarter" idx="13"/>
          </p:nvPr>
        </p:nvSpPr>
        <p:spPr>
          <a:xfrm>
            <a:off x="478301" y="2469206"/>
            <a:ext cx="3474720" cy="287918"/>
          </a:xfrm>
        </p:spPr>
        <p:txBody>
          <a:bodyPr/>
          <a:lstStyle/>
          <a:p>
            <a:r>
              <a:rPr lang="en-US" dirty="0"/>
              <a:t>Positive impact:</a:t>
            </a:r>
          </a:p>
        </p:txBody>
      </p:sp>
      <p:sp>
        <p:nvSpPr>
          <p:cNvPr id="14" name="Text Placeholder 6">
            <a:extLst>
              <a:ext uri="{FF2B5EF4-FFF2-40B4-BE49-F238E27FC236}">
                <a16:creationId xmlns:a16="http://schemas.microsoft.com/office/drawing/2014/main" id="{C6C148A7-590E-DB42-A349-D197691D6F31}"/>
              </a:ext>
            </a:extLst>
          </p:cNvPr>
          <p:cNvSpPr>
            <a:spLocks noGrp="1"/>
          </p:cNvSpPr>
          <p:nvPr>
            <p:ph type="body" sz="quarter" idx="14"/>
          </p:nvPr>
        </p:nvSpPr>
        <p:spPr>
          <a:xfrm>
            <a:off x="8250701" y="2469206"/>
            <a:ext cx="3474720" cy="304800"/>
          </a:xfrm>
        </p:spPr>
        <p:txBody>
          <a:bodyPr>
            <a:noAutofit/>
          </a:bodyPr>
          <a:lstStyle/>
          <a:p>
            <a:r>
              <a:rPr lang="en-US" dirty="0"/>
              <a:t>Educational component:</a:t>
            </a:r>
          </a:p>
        </p:txBody>
      </p:sp>
      <p:sp>
        <p:nvSpPr>
          <p:cNvPr id="15" name="Text Placeholder 7">
            <a:extLst>
              <a:ext uri="{FF2B5EF4-FFF2-40B4-BE49-F238E27FC236}">
                <a16:creationId xmlns:a16="http://schemas.microsoft.com/office/drawing/2014/main" id="{D0C1788F-19B9-D04E-85F7-D2EB135CF253}"/>
              </a:ext>
            </a:extLst>
          </p:cNvPr>
          <p:cNvSpPr>
            <a:spLocks noGrp="1"/>
          </p:cNvSpPr>
          <p:nvPr>
            <p:ph type="body" sz="quarter" idx="15"/>
          </p:nvPr>
        </p:nvSpPr>
        <p:spPr>
          <a:xfrm>
            <a:off x="4364501" y="2469206"/>
            <a:ext cx="3474720" cy="299705"/>
          </a:xfrm>
        </p:spPr>
        <p:txBody>
          <a:bodyPr/>
          <a:lstStyle/>
          <a:p>
            <a:r>
              <a:rPr lang="en-US" dirty="0"/>
              <a:t>Grassroots efforts:</a:t>
            </a:r>
          </a:p>
        </p:txBody>
      </p:sp>
      <p:grpSp>
        <p:nvGrpSpPr>
          <p:cNvPr id="16" name="Group 15" descr="Shaking hands icon">
            <a:extLst>
              <a:ext uri="{FF2B5EF4-FFF2-40B4-BE49-F238E27FC236}">
                <a16:creationId xmlns:a16="http://schemas.microsoft.com/office/drawing/2014/main" id="{1E051F94-7F55-8B4D-9197-2ED677AB264F}"/>
              </a:ext>
            </a:extLst>
          </p:cNvPr>
          <p:cNvGrpSpPr/>
          <p:nvPr/>
        </p:nvGrpSpPr>
        <p:grpSpPr>
          <a:xfrm>
            <a:off x="1693135" y="1275793"/>
            <a:ext cx="1045053" cy="1045053"/>
            <a:chOff x="1687274" y="1527558"/>
            <a:chExt cx="1045053" cy="1045053"/>
          </a:xfrm>
        </p:grpSpPr>
        <p:sp>
          <p:nvSpPr>
            <p:cNvPr id="17" name="Oval 16" descr="Right click &gt; insert &gt; icon&#10;">
              <a:extLst>
                <a:ext uri="{FF2B5EF4-FFF2-40B4-BE49-F238E27FC236}">
                  <a16:creationId xmlns:a16="http://schemas.microsoft.com/office/drawing/2014/main" id="{80881289-6E76-9A45-8CD8-DA3A71569F8E}"/>
                </a:ext>
              </a:extLst>
            </p:cNvPr>
            <p:cNvSpPr/>
            <p:nvPr/>
          </p:nvSpPr>
          <p:spPr>
            <a:xfrm>
              <a:off x="1687274" y="1527558"/>
              <a:ext cx="1045053" cy="10450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Picture 11" descr="Group brainstorm">
              <a:extLst>
                <a:ext uri="{FF2B5EF4-FFF2-40B4-BE49-F238E27FC236}">
                  <a16:creationId xmlns:a16="http://schemas.microsoft.com/office/drawing/2014/main" id="{6BCCCD09-AA94-BC48-9ABA-06169CCEE8C1}"/>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1876425" y="1764634"/>
              <a:ext cx="666751" cy="666751"/>
            </a:xfrm>
            <a:prstGeom prst="rect">
              <a:avLst/>
            </a:prstGeom>
          </p:spPr>
        </p:pic>
      </p:grpSp>
      <p:grpSp>
        <p:nvGrpSpPr>
          <p:cNvPr id="19" name="Group 18" descr="Gears icon">
            <a:extLst>
              <a:ext uri="{FF2B5EF4-FFF2-40B4-BE49-F238E27FC236}">
                <a16:creationId xmlns:a16="http://schemas.microsoft.com/office/drawing/2014/main" id="{9A4CBDD4-BCDE-8248-8575-E036784FEF1B}"/>
              </a:ext>
            </a:extLst>
          </p:cNvPr>
          <p:cNvGrpSpPr/>
          <p:nvPr/>
        </p:nvGrpSpPr>
        <p:grpSpPr>
          <a:xfrm>
            <a:off x="5579335" y="1275793"/>
            <a:ext cx="1045053" cy="1045053"/>
            <a:chOff x="5573474" y="1527558"/>
            <a:chExt cx="1045053" cy="1045053"/>
          </a:xfrm>
        </p:grpSpPr>
        <p:sp>
          <p:nvSpPr>
            <p:cNvPr id="20" name="Oval 19" descr="Right click &gt; insert &gt; icon&#10;">
              <a:extLst>
                <a:ext uri="{FF2B5EF4-FFF2-40B4-BE49-F238E27FC236}">
                  <a16:creationId xmlns:a16="http://schemas.microsoft.com/office/drawing/2014/main" id="{31A980B1-95A0-474C-B4B3-8A74EA653E7D}"/>
                </a:ext>
              </a:extLst>
            </p:cNvPr>
            <p:cNvSpPr/>
            <p:nvPr/>
          </p:nvSpPr>
          <p:spPr>
            <a:xfrm>
              <a:off x="5573474" y="1527558"/>
              <a:ext cx="1045053" cy="10450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11" descr="Cycle with people">
              <a:extLst>
                <a:ext uri="{FF2B5EF4-FFF2-40B4-BE49-F238E27FC236}">
                  <a16:creationId xmlns:a16="http://schemas.microsoft.com/office/drawing/2014/main" id="{64AE5398-088B-C144-BAC2-2374B9851902}"/>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5762625" y="1716403"/>
              <a:ext cx="666751" cy="666751"/>
            </a:xfrm>
            <a:prstGeom prst="rect">
              <a:avLst/>
            </a:prstGeom>
          </p:spPr>
        </p:pic>
      </p:grpSp>
      <p:grpSp>
        <p:nvGrpSpPr>
          <p:cNvPr id="22" name="Group 21" descr="Brainstorm icon">
            <a:extLst>
              <a:ext uri="{FF2B5EF4-FFF2-40B4-BE49-F238E27FC236}">
                <a16:creationId xmlns:a16="http://schemas.microsoft.com/office/drawing/2014/main" id="{07F39BB1-6A6E-984A-AA45-C82004670DA5}"/>
              </a:ext>
            </a:extLst>
          </p:cNvPr>
          <p:cNvGrpSpPr/>
          <p:nvPr/>
        </p:nvGrpSpPr>
        <p:grpSpPr>
          <a:xfrm>
            <a:off x="9465535" y="1275793"/>
            <a:ext cx="1045053" cy="1045053"/>
            <a:chOff x="9459674" y="1527558"/>
            <a:chExt cx="1045053" cy="1045053"/>
          </a:xfrm>
        </p:grpSpPr>
        <p:sp>
          <p:nvSpPr>
            <p:cNvPr id="23" name="Oval 22" descr="Right click &gt; insert &gt; icon&#10;">
              <a:extLst>
                <a:ext uri="{FF2B5EF4-FFF2-40B4-BE49-F238E27FC236}">
                  <a16:creationId xmlns:a16="http://schemas.microsoft.com/office/drawing/2014/main" id="{6DE8138B-A7C5-FF44-95FB-2AC33D33439E}"/>
                </a:ext>
              </a:extLst>
            </p:cNvPr>
            <p:cNvSpPr/>
            <p:nvPr/>
          </p:nvSpPr>
          <p:spPr>
            <a:xfrm>
              <a:off x="9459674" y="1527558"/>
              <a:ext cx="1045053" cy="10450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11" descr="Head with gears">
              <a:extLst>
                <a:ext uri="{FF2B5EF4-FFF2-40B4-BE49-F238E27FC236}">
                  <a16:creationId xmlns:a16="http://schemas.microsoft.com/office/drawing/2014/main" id="{22A3F076-BD52-EC42-B3F1-3F123BFE738E}"/>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9648825" y="1761119"/>
              <a:ext cx="666751" cy="666751"/>
            </a:xfrm>
            <a:prstGeom prst="rect">
              <a:avLst/>
            </a:prstGeom>
          </p:spPr>
        </p:pic>
      </p:grpSp>
      <p:sp>
        <p:nvSpPr>
          <p:cNvPr id="25" name="Text Placeholder 8">
            <a:extLst>
              <a:ext uri="{FF2B5EF4-FFF2-40B4-BE49-F238E27FC236}">
                <a16:creationId xmlns:a16="http://schemas.microsoft.com/office/drawing/2014/main" id="{304E2A94-85F5-1547-BCBB-3BC76B70F9CC}"/>
              </a:ext>
            </a:extLst>
          </p:cNvPr>
          <p:cNvSpPr>
            <a:spLocks noGrp="1"/>
          </p:cNvSpPr>
          <p:nvPr>
            <p:ph type="body" sz="quarter" idx="19"/>
          </p:nvPr>
        </p:nvSpPr>
        <p:spPr>
          <a:xfrm>
            <a:off x="2628818" y="6306862"/>
            <a:ext cx="3701643" cy="457200"/>
          </a:xfrm>
        </p:spPr>
        <p:txBody>
          <a:bodyPr/>
          <a:lstStyle/>
          <a:p>
            <a:endParaRPr lang="en-US"/>
          </a:p>
        </p:txBody>
      </p:sp>
    </p:spTree>
    <p:extLst>
      <p:ext uri="{BB962C8B-B14F-4D97-AF65-F5344CB8AC3E}">
        <p14:creationId xmlns:p14="http://schemas.microsoft.com/office/powerpoint/2010/main" val="14949745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BCF5B-9AAE-6A48-B8AC-6C3E0A046477}"/>
              </a:ext>
            </a:extLst>
          </p:cNvPr>
          <p:cNvSpPr>
            <a:spLocks noGrp="1"/>
          </p:cNvSpPr>
          <p:nvPr>
            <p:ph type="title"/>
          </p:nvPr>
        </p:nvSpPr>
        <p:spPr/>
        <p:txBody>
          <a:bodyPr/>
          <a:lstStyle/>
          <a:p>
            <a:r>
              <a:rPr lang="en-US" dirty="0"/>
              <a:t>About Toastmasters International</a:t>
            </a:r>
          </a:p>
        </p:txBody>
      </p:sp>
      <p:sp>
        <p:nvSpPr>
          <p:cNvPr id="3" name="Text Placeholder 2">
            <a:extLst>
              <a:ext uri="{FF2B5EF4-FFF2-40B4-BE49-F238E27FC236}">
                <a16:creationId xmlns:a16="http://schemas.microsoft.com/office/drawing/2014/main" id="{BBDC28F2-005E-934D-9ADA-EC8AA28D7524}"/>
              </a:ext>
            </a:extLst>
          </p:cNvPr>
          <p:cNvSpPr>
            <a:spLocks noGrp="1"/>
          </p:cNvSpPr>
          <p:nvPr>
            <p:ph type="body" sz="half" idx="2"/>
          </p:nvPr>
        </p:nvSpPr>
        <p:spPr/>
        <p:txBody>
          <a:bodyPr>
            <a:normAutofit/>
          </a:bodyPr>
          <a:lstStyle/>
          <a:p>
            <a:pPr marL="342900" indent="-342900">
              <a:lnSpc>
                <a:spcPct val="100000"/>
              </a:lnSpc>
              <a:spcAft>
                <a:spcPts val="1000"/>
              </a:spcAft>
              <a:buFont typeface="Wingdings" pitchFamily="2" charset="2"/>
              <a:buChar char="§"/>
            </a:pPr>
            <a:r>
              <a:rPr lang="en-US" sz="2400" dirty="0"/>
              <a:t>A worldwide nonprofit educational organization founded in 1924</a:t>
            </a:r>
          </a:p>
          <a:p>
            <a:pPr marL="342900" indent="-342900">
              <a:lnSpc>
                <a:spcPct val="100000"/>
              </a:lnSpc>
              <a:spcAft>
                <a:spcPts val="1000"/>
              </a:spcAft>
              <a:buFont typeface="Wingdings" pitchFamily="2" charset="2"/>
              <a:buChar char="§"/>
            </a:pPr>
            <a:r>
              <a:rPr lang="en-US" sz="2400" dirty="0"/>
              <a:t>Empowers more confident and effective communicators/leaders from diverse backgrounds</a:t>
            </a:r>
          </a:p>
          <a:p>
            <a:pPr marL="342900" indent="-342900">
              <a:lnSpc>
                <a:spcPct val="100000"/>
              </a:lnSpc>
              <a:spcAft>
                <a:spcPts val="1000"/>
              </a:spcAft>
              <a:buFont typeface="Wingdings" pitchFamily="2" charset="2"/>
              <a:buChar char="§"/>
            </a:pPr>
            <a:r>
              <a:rPr lang="en-US" sz="2400" dirty="0"/>
              <a:t>Membership exceeds 265,000 </a:t>
            </a:r>
            <a:br>
              <a:rPr lang="en-US" sz="2400" dirty="0"/>
            </a:br>
            <a:r>
              <a:rPr lang="en-US" sz="2400" dirty="0"/>
              <a:t>in more than 13,800 clubs in </a:t>
            </a:r>
            <a:br>
              <a:rPr lang="en-US" sz="2400" dirty="0"/>
            </a:br>
            <a:r>
              <a:rPr lang="en-US" sz="2400" dirty="0"/>
              <a:t>nearly 150 countries </a:t>
            </a:r>
          </a:p>
        </p:txBody>
      </p:sp>
      <p:sp>
        <p:nvSpPr>
          <p:cNvPr id="5" name="Text Placeholder 4">
            <a:extLst>
              <a:ext uri="{FF2B5EF4-FFF2-40B4-BE49-F238E27FC236}">
                <a16:creationId xmlns:a16="http://schemas.microsoft.com/office/drawing/2014/main" id="{C2492062-AFE3-F249-9C36-071D9C885FC7}"/>
              </a:ext>
            </a:extLst>
          </p:cNvPr>
          <p:cNvSpPr>
            <a:spLocks noGrp="1"/>
          </p:cNvSpPr>
          <p:nvPr>
            <p:ph type="body" sz="quarter" idx="10"/>
          </p:nvPr>
        </p:nvSpPr>
        <p:spPr/>
        <p:txBody>
          <a:bodyPr/>
          <a:lstStyle/>
          <a:p>
            <a:endParaRPr lang="en-US"/>
          </a:p>
        </p:txBody>
      </p:sp>
      <p:pic>
        <p:nvPicPr>
          <p:cNvPr id="6" name="Picture Placeholder 13" descr="A picture containing person, woman, man, standing&#10;&#10;Description automatically generated">
            <a:extLst>
              <a:ext uri="{FF2B5EF4-FFF2-40B4-BE49-F238E27FC236}">
                <a16:creationId xmlns:a16="http://schemas.microsoft.com/office/drawing/2014/main" id="{BC769A5E-E42A-E14E-B95F-57DCE15E2F0F}"/>
              </a:ext>
            </a:extLst>
          </p:cNvPr>
          <p:cNvPicPr>
            <a:picLocks noGrp="1" noChangeAspect="1"/>
          </p:cNvPicPr>
          <p:nvPr>
            <p:ph type="pic" sz="quarter" idx="11"/>
          </p:nvPr>
        </p:nvPicPr>
        <p:blipFill rotWithShape="1">
          <a:blip r:embed="rId2" cstate="hqprint">
            <a:extLst>
              <a:ext uri="{28A0092B-C50C-407E-A947-70E740481C1C}">
                <a14:useLocalDpi xmlns:a14="http://schemas.microsoft.com/office/drawing/2010/main"/>
              </a:ext>
            </a:extLst>
          </a:blip>
          <a:srcRect/>
          <a:stretch/>
        </p:blipFill>
        <p:spPr>
          <a:prstGeom prst="rect">
            <a:avLst/>
          </a:prstGeom>
        </p:spPr>
      </p:pic>
    </p:spTree>
    <p:extLst>
      <p:ext uri="{BB962C8B-B14F-4D97-AF65-F5344CB8AC3E}">
        <p14:creationId xmlns:p14="http://schemas.microsoft.com/office/powerpoint/2010/main" val="13732278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439F5D-212D-A64E-BC17-F68C877265CE}"/>
              </a:ext>
            </a:extLst>
          </p:cNvPr>
          <p:cNvSpPr>
            <a:spLocks noGrp="1"/>
          </p:cNvSpPr>
          <p:nvPr>
            <p:ph type="title"/>
          </p:nvPr>
        </p:nvSpPr>
        <p:spPr/>
        <p:txBody>
          <a:bodyPr/>
          <a:lstStyle/>
          <a:p>
            <a:r>
              <a:rPr lang="en-US" dirty="0"/>
              <a:t>About Rotary International</a:t>
            </a:r>
          </a:p>
        </p:txBody>
      </p:sp>
      <p:sp>
        <p:nvSpPr>
          <p:cNvPr id="3" name="Text Placeholder 2">
            <a:extLst>
              <a:ext uri="{FF2B5EF4-FFF2-40B4-BE49-F238E27FC236}">
                <a16:creationId xmlns:a16="http://schemas.microsoft.com/office/drawing/2014/main" id="{92A5BE81-EF51-874A-ACD9-2FF7FC6D44D1}"/>
              </a:ext>
            </a:extLst>
          </p:cNvPr>
          <p:cNvSpPr>
            <a:spLocks noGrp="1"/>
          </p:cNvSpPr>
          <p:nvPr>
            <p:ph type="body" sz="half" idx="2"/>
          </p:nvPr>
        </p:nvSpPr>
        <p:spPr>
          <a:xfrm>
            <a:off x="277933" y="1793982"/>
            <a:ext cx="5688913" cy="4423938"/>
          </a:xfrm>
        </p:spPr>
        <p:txBody>
          <a:bodyPr>
            <a:noAutofit/>
          </a:bodyPr>
          <a:lstStyle/>
          <a:p>
            <a:pPr marL="342900" indent="-342900">
              <a:lnSpc>
                <a:spcPct val="100000"/>
              </a:lnSpc>
              <a:spcAft>
                <a:spcPts val="1000"/>
              </a:spcAft>
              <a:buFont typeface="Wingdings" pitchFamily="2" charset="2"/>
              <a:buChar char="§"/>
            </a:pPr>
            <a:r>
              <a:rPr lang="en-US" sz="2300" dirty="0"/>
              <a:t>Brings together a global network of volunteer leaders dedicated to tackling the world’s humanitarian challenges</a:t>
            </a:r>
          </a:p>
          <a:p>
            <a:pPr marL="342900" indent="-342900">
              <a:lnSpc>
                <a:spcPct val="100000"/>
              </a:lnSpc>
              <a:spcAft>
                <a:spcPts val="1000"/>
              </a:spcAft>
              <a:buFont typeface="Wingdings" pitchFamily="2" charset="2"/>
              <a:buChar char="§"/>
            </a:pPr>
            <a:r>
              <a:rPr lang="en-US" sz="2300" dirty="0"/>
              <a:t>Connects 1.2 million members of more than 45,000 Rotary clubs in over 200 countries and geographical areas</a:t>
            </a:r>
          </a:p>
          <a:p>
            <a:pPr marL="342900" indent="-342900">
              <a:lnSpc>
                <a:spcPct val="100000"/>
              </a:lnSpc>
              <a:spcAft>
                <a:spcPts val="1000"/>
              </a:spcAft>
              <a:buFont typeface="Wingdings" pitchFamily="2" charset="2"/>
              <a:buChar char="§"/>
            </a:pPr>
            <a:r>
              <a:rPr lang="en-US" sz="2300" dirty="0"/>
              <a:t>Dedicated to improving lives at both </a:t>
            </a:r>
            <a:br>
              <a:rPr lang="en-US" sz="2300" dirty="0"/>
            </a:br>
            <a:r>
              <a:rPr lang="en-US" sz="2300" dirty="0"/>
              <a:t>the local and international levels, from helping individual communities to working toward a polio-free world</a:t>
            </a:r>
          </a:p>
        </p:txBody>
      </p:sp>
      <p:sp>
        <p:nvSpPr>
          <p:cNvPr id="5" name="Text Placeholder 4">
            <a:extLst>
              <a:ext uri="{FF2B5EF4-FFF2-40B4-BE49-F238E27FC236}">
                <a16:creationId xmlns:a16="http://schemas.microsoft.com/office/drawing/2014/main" id="{D290CB5C-B025-B84C-97D5-522DAC86D47B}"/>
              </a:ext>
            </a:extLst>
          </p:cNvPr>
          <p:cNvSpPr>
            <a:spLocks noGrp="1"/>
          </p:cNvSpPr>
          <p:nvPr>
            <p:ph type="body" sz="quarter" idx="10"/>
          </p:nvPr>
        </p:nvSpPr>
        <p:spPr/>
        <p:txBody>
          <a:bodyPr/>
          <a:lstStyle/>
          <a:p>
            <a:endParaRPr lang="en-US"/>
          </a:p>
        </p:txBody>
      </p:sp>
      <p:pic>
        <p:nvPicPr>
          <p:cNvPr id="7" name="Picture Placeholder 10" descr="A picture containing person, swimming, water, woman&#10;&#10;Description automatically generated">
            <a:extLst>
              <a:ext uri="{FF2B5EF4-FFF2-40B4-BE49-F238E27FC236}">
                <a16:creationId xmlns:a16="http://schemas.microsoft.com/office/drawing/2014/main" id="{5F685793-07AA-274E-8BEF-370FB9894327}"/>
              </a:ext>
            </a:extLst>
          </p:cNvPr>
          <p:cNvPicPr>
            <a:picLocks noGrp="1" noChangeAspect="1"/>
          </p:cNvPicPr>
          <p:nvPr>
            <p:ph type="pic" sz="quarter" idx="11"/>
          </p:nvPr>
        </p:nvPicPr>
        <p:blipFill>
          <a:blip r:embed="rId2" cstate="hq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122838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3A106-B600-3240-9ABE-92A08C220E5E}"/>
              </a:ext>
            </a:extLst>
          </p:cNvPr>
          <p:cNvSpPr>
            <a:spLocks noGrp="1"/>
          </p:cNvSpPr>
          <p:nvPr>
            <p:ph type="title"/>
          </p:nvPr>
        </p:nvSpPr>
        <p:spPr/>
        <p:txBody>
          <a:bodyPr/>
          <a:lstStyle/>
          <a:p>
            <a:r>
              <a:rPr lang="en-US" dirty="0"/>
              <a:t>On common ground</a:t>
            </a:r>
          </a:p>
        </p:txBody>
      </p:sp>
      <p:sp>
        <p:nvSpPr>
          <p:cNvPr id="3" name="Text Placeholder 2">
            <a:extLst>
              <a:ext uri="{FF2B5EF4-FFF2-40B4-BE49-F238E27FC236}">
                <a16:creationId xmlns:a16="http://schemas.microsoft.com/office/drawing/2014/main" id="{40CD5B81-A702-0C48-AB62-44CE4A5CD6D8}"/>
              </a:ext>
            </a:extLst>
          </p:cNvPr>
          <p:cNvSpPr>
            <a:spLocks noGrp="1"/>
          </p:cNvSpPr>
          <p:nvPr>
            <p:ph type="body" sz="half" idx="2"/>
          </p:nvPr>
        </p:nvSpPr>
        <p:spPr>
          <a:xfrm>
            <a:off x="277934" y="1350498"/>
            <a:ext cx="5363449" cy="4332320"/>
          </a:xfrm>
        </p:spPr>
        <p:txBody>
          <a:bodyPr>
            <a:normAutofit fontScale="85000" lnSpcReduction="10000"/>
          </a:bodyPr>
          <a:lstStyle/>
          <a:p>
            <a:pPr>
              <a:lnSpc>
                <a:spcPct val="100000"/>
              </a:lnSpc>
              <a:spcAft>
                <a:spcPts val="1000"/>
              </a:spcAft>
            </a:pPr>
            <a:r>
              <a:rPr lang="en-US" dirty="0"/>
              <a:t>Toastmasters International and Rotary International are two organizations with many commonalities, including:</a:t>
            </a:r>
          </a:p>
          <a:p>
            <a:pPr marL="342900" indent="-342900">
              <a:lnSpc>
                <a:spcPct val="100000"/>
              </a:lnSpc>
              <a:spcAft>
                <a:spcPts val="1000"/>
              </a:spcAft>
              <a:buFont typeface="Wingdings" pitchFamily="2" charset="2"/>
              <a:buChar char="§"/>
            </a:pPr>
            <a:r>
              <a:rPr lang="en-US" dirty="0"/>
              <a:t>Long history</a:t>
            </a:r>
          </a:p>
          <a:p>
            <a:pPr marL="342900" indent="-342900">
              <a:lnSpc>
                <a:spcPct val="100000"/>
              </a:lnSpc>
              <a:spcAft>
                <a:spcPts val="1000"/>
              </a:spcAft>
              <a:buFont typeface="Wingdings" pitchFamily="2" charset="2"/>
              <a:buChar char="§"/>
            </a:pPr>
            <a:r>
              <a:rPr lang="en-US" dirty="0"/>
              <a:t>Membership/club foundation</a:t>
            </a:r>
          </a:p>
          <a:p>
            <a:pPr marL="342900" indent="-342900">
              <a:lnSpc>
                <a:spcPct val="100000"/>
              </a:lnSpc>
              <a:spcAft>
                <a:spcPts val="1000"/>
              </a:spcAft>
              <a:buFont typeface="Wingdings" pitchFamily="2" charset="2"/>
              <a:buChar char="§"/>
            </a:pPr>
            <a:r>
              <a:rPr lang="en-US" dirty="0"/>
              <a:t>Volunteer leaders</a:t>
            </a:r>
          </a:p>
          <a:p>
            <a:pPr marL="342900" indent="-342900">
              <a:lnSpc>
                <a:spcPct val="100000"/>
              </a:lnSpc>
              <a:spcAft>
                <a:spcPts val="1000"/>
              </a:spcAft>
              <a:buFont typeface="Wingdings" pitchFamily="2" charset="2"/>
              <a:buChar char="§"/>
            </a:pPr>
            <a:r>
              <a:rPr lang="en-US" dirty="0"/>
              <a:t>Global reach and impact</a:t>
            </a:r>
          </a:p>
          <a:p>
            <a:pPr marL="342900" indent="-342900">
              <a:lnSpc>
                <a:spcPct val="100000"/>
              </a:lnSpc>
              <a:spcAft>
                <a:spcPts val="1000"/>
              </a:spcAft>
              <a:buFont typeface="Wingdings" pitchFamily="2" charset="2"/>
              <a:buChar char="§"/>
            </a:pPr>
            <a:r>
              <a:rPr lang="en-US" dirty="0"/>
              <a:t>Helping people grow personally and professionally</a:t>
            </a:r>
          </a:p>
        </p:txBody>
      </p:sp>
      <p:sp>
        <p:nvSpPr>
          <p:cNvPr id="5" name="Text Placeholder 4">
            <a:extLst>
              <a:ext uri="{FF2B5EF4-FFF2-40B4-BE49-F238E27FC236}">
                <a16:creationId xmlns:a16="http://schemas.microsoft.com/office/drawing/2014/main" id="{2B9CDD76-966C-954E-A5F9-C40459A63803}"/>
              </a:ext>
            </a:extLst>
          </p:cNvPr>
          <p:cNvSpPr>
            <a:spLocks noGrp="1"/>
          </p:cNvSpPr>
          <p:nvPr>
            <p:ph type="body" sz="quarter" idx="12"/>
          </p:nvPr>
        </p:nvSpPr>
        <p:spPr/>
        <p:txBody>
          <a:bodyPr/>
          <a:lstStyle/>
          <a:p>
            <a:endParaRPr lang="en-US"/>
          </a:p>
        </p:txBody>
      </p:sp>
      <p:pic>
        <p:nvPicPr>
          <p:cNvPr id="9" name="Picture Placeholder 8" descr="A picture containing building, game, drawing&#10;&#10;Description automatically generated">
            <a:extLst>
              <a:ext uri="{FF2B5EF4-FFF2-40B4-BE49-F238E27FC236}">
                <a16:creationId xmlns:a16="http://schemas.microsoft.com/office/drawing/2014/main" id="{14CFD3E3-F963-834E-A862-85C4DEA350E1}"/>
              </a:ext>
            </a:extLst>
          </p:cNvPr>
          <p:cNvPicPr>
            <a:picLocks noGrp="1" noChangeAspect="1"/>
          </p:cNvPicPr>
          <p:nvPr>
            <p:ph type="pic" sz="quarter" idx="11"/>
          </p:nvPr>
        </p:nvPicPr>
        <p:blipFill rotWithShape="1">
          <a:blip r:embed="rId3" cstate="hqprint">
            <a:extLst>
              <a:ext uri="{28A0092B-C50C-407E-A947-70E740481C1C}">
                <a14:useLocalDpi xmlns:a14="http://schemas.microsoft.com/office/drawing/2010/main"/>
              </a:ext>
            </a:extLst>
          </a:blip>
          <a:srcRect t="-92727" b="-92727"/>
          <a:stretch/>
        </p:blipFill>
        <p:spPr/>
      </p:pic>
    </p:spTree>
    <p:extLst>
      <p:ext uri="{BB962C8B-B14F-4D97-AF65-F5344CB8AC3E}">
        <p14:creationId xmlns:p14="http://schemas.microsoft.com/office/powerpoint/2010/main" val="16575025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46435B-56B4-0A42-92EA-49555241BF70}"/>
              </a:ext>
            </a:extLst>
          </p:cNvPr>
          <p:cNvSpPr>
            <a:spLocks noGrp="1"/>
          </p:cNvSpPr>
          <p:nvPr>
            <p:ph type="title"/>
          </p:nvPr>
        </p:nvSpPr>
        <p:spPr/>
        <p:txBody>
          <a:bodyPr/>
          <a:lstStyle/>
          <a:p>
            <a:r>
              <a:rPr lang="en-US" dirty="0"/>
              <a:t>Please join us in a local alliance!</a:t>
            </a:r>
          </a:p>
        </p:txBody>
      </p:sp>
      <p:sp>
        <p:nvSpPr>
          <p:cNvPr id="3" name="Content Placeholder 2">
            <a:extLst>
              <a:ext uri="{FF2B5EF4-FFF2-40B4-BE49-F238E27FC236}">
                <a16:creationId xmlns:a16="http://schemas.microsoft.com/office/drawing/2014/main" id="{817FAE40-DC79-A345-9610-F948EA91E5C4}"/>
              </a:ext>
            </a:extLst>
          </p:cNvPr>
          <p:cNvSpPr>
            <a:spLocks noGrp="1"/>
          </p:cNvSpPr>
          <p:nvPr>
            <p:ph idx="1"/>
          </p:nvPr>
        </p:nvSpPr>
        <p:spPr/>
        <p:txBody>
          <a:bodyPr>
            <a:normAutofit/>
          </a:bodyPr>
          <a:lstStyle/>
          <a:p>
            <a:pPr>
              <a:lnSpc>
                <a:spcPct val="100000"/>
              </a:lnSpc>
              <a:buFont typeface="Wingdings" pitchFamily="2" charset="2"/>
              <a:buChar char="§"/>
            </a:pPr>
            <a:r>
              <a:rPr lang="en-US" sz="2600" dirty="0"/>
              <a:t>Insert your club’s name</a:t>
            </a:r>
          </a:p>
          <a:p>
            <a:pPr>
              <a:lnSpc>
                <a:spcPct val="100000"/>
              </a:lnSpc>
              <a:buFont typeface="Wingdings" pitchFamily="2" charset="2"/>
              <a:buChar char="§"/>
            </a:pPr>
            <a:r>
              <a:rPr lang="en-US" sz="2600" dirty="0"/>
              <a:t>Insert the day(s) and time(s) your club meets</a:t>
            </a:r>
          </a:p>
          <a:p>
            <a:pPr>
              <a:lnSpc>
                <a:spcPct val="100000"/>
              </a:lnSpc>
              <a:buFont typeface="Wingdings" pitchFamily="2" charset="2"/>
              <a:buChar char="§"/>
            </a:pPr>
            <a:r>
              <a:rPr lang="en-US" sz="2600" dirty="0"/>
              <a:t>Insert the location of where your club meets and if it meets online </a:t>
            </a:r>
          </a:p>
          <a:p>
            <a:pPr>
              <a:lnSpc>
                <a:spcPct val="100000"/>
              </a:lnSpc>
              <a:buFont typeface="Wingdings" pitchFamily="2" charset="2"/>
              <a:buChar char="§"/>
            </a:pPr>
            <a:r>
              <a:rPr lang="en-US" sz="2600" dirty="0"/>
              <a:t>Insert 1-3 unique qualities about your club culture; what makes your </a:t>
            </a:r>
            <a:br>
              <a:rPr lang="en-US" sz="2600" dirty="0"/>
            </a:br>
            <a:r>
              <a:rPr lang="en-US" sz="2600" dirty="0"/>
              <a:t>club special?</a:t>
            </a:r>
          </a:p>
          <a:p>
            <a:pPr>
              <a:lnSpc>
                <a:spcPct val="100000"/>
              </a:lnSpc>
              <a:buFont typeface="Wingdings" pitchFamily="2" charset="2"/>
              <a:buChar char="§"/>
            </a:pPr>
            <a:r>
              <a:rPr lang="en-US" sz="2600" dirty="0"/>
              <a:t>Insert a story/testimonial from one of your club's members. Let them tell their story, note that this should not be the same person giving the presentation.</a:t>
            </a:r>
          </a:p>
        </p:txBody>
      </p:sp>
      <p:sp>
        <p:nvSpPr>
          <p:cNvPr id="4" name="Text Placeholder 3">
            <a:extLst>
              <a:ext uri="{FF2B5EF4-FFF2-40B4-BE49-F238E27FC236}">
                <a16:creationId xmlns:a16="http://schemas.microsoft.com/office/drawing/2014/main" id="{DE59754F-8676-E048-AA48-71C36A5BCF90}"/>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3757085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7A4B76-44E7-9D4A-BB21-98C6842EBAA8}"/>
              </a:ext>
            </a:extLst>
          </p:cNvPr>
          <p:cNvSpPr>
            <a:spLocks noGrp="1"/>
          </p:cNvSpPr>
          <p:nvPr>
            <p:ph type="title"/>
          </p:nvPr>
        </p:nvSpPr>
        <p:spPr/>
        <p:txBody>
          <a:bodyPr/>
          <a:lstStyle/>
          <a:p>
            <a:r>
              <a:rPr lang="en-US" dirty="0"/>
              <a:t>Let’s get the conversation started: </a:t>
            </a:r>
          </a:p>
        </p:txBody>
      </p:sp>
      <p:sp>
        <p:nvSpPr>
          <p:cNvPr id="3" name="Content Placeholder 2">
            <a:extLst>
              <a:ext uri="{FF2B5EF4-FFF2-40B4-BE49-F238E27FC236}">
                <a16:creationId xmlns:a16="http://schemas.microsoft.com/office/drawing/2014/main" id="{6926750B-A207-7A49-84AC-55E3D6A4D341}"/>
              </a:ext>
            </a:extLst>
          </p:cNvPr>
          <p:cNvSpPr>
            <a:spLocks noGrp="1"/>
          </p:cNvSpPr>
          <p:nvPr>
            <p:ph idx="1"/>
          </p:nvPr>
        </p:nvSpPr>
        <p:spPr/>
        <p:txBody>
          <a:bodyPr>
            <a:normAutofit/>
          </a:bodyPr>
          <a:lstStyle/>
          <a:p>
            <a:pPr>
              <a:lnSpc>
                <a:spcPct val="100000"/>
              </a:lnSpc>
              <a:spcAft>
                <a:spcPts val="500"/>
              </a:spcAft>
              <a:buFont typeface="Wingdings" pitchFamily="2" charset="2"/>
              <a:buChar char="§"/>
            </a:pPr>
            <a:r>
              <a:rPr lang="en-US" sz="2600" dirty="0"/>
              <a:t>Would one of your members like to be a guest speaker/online speaker </a:t>
            </a:r>
            <a:br>
              <a:rPr lang="en-US" sz="2600" dirty="0"/>
            </a:br>
            <a:r>
              <a:rPr lang="en-US" sz="2600" dirty="0"/>
              <a:t>at our club?</a:t>
            </a:r>
          </a:p>
          <a:p>
            <a:pPr>
              <a:lnSpc>
                <a:spcPct val="100000"/>
              </a:lnSpc>
              <a:spcAft>
                <a:spcPts val="500"/>
              </a:spcAft>
              <a:buFont typeface="Wingdings" pitchFamily="2" charset="2"/>
              <a:buChar char="§"/>
            </a:pPr>
            <a:r>
              <a:rPr lang="en-US" sz="2600" dirty="0"/>
              <a:t>What questions do you have about Toastmasters?</a:t>
            </a:r>
          </a:p>
          <a:p>
            <a:pPr>
              <a:lnSpc>
                <a:spcPct val="100000"/>
              </a:lnSpc>
              <a:spcAft>
                <a:spcPts val="500"/>
              </a:spcAft>
              <a:buFont typeface="Wingdings" pitchFamily="2" charset="2"/>
              <a:buChar char="§"/>
            </a:pPr>
            <a:r>
              <a:rPr lang="en-US" sz="2600" dirty="0"/>
              <a:t>What questions do you have about our club?</a:t>
            </a:r>
          </a:p>
        </p:txBody>
      </p:sp>
      <p:sp>
        <p:nvSpPr>
          <p:cNvPr id="4" name="Text Placeholder 3">
            <a:extLst>
              <a:ext uri="{FF2B5EF4-FFF2-40B4-BE49-F238E27FC236}">
                <a16:creationId xmlns:a16="http://schemas.microsoft.com/office/drawing/2014/main" id="{9D1392FD-2733-1848-86E9-7522DF4F77BF}"/>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2916220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27F64B-949D-3446-8E69-18AE08DE911A}"/>
              </a:ext>
            </a:extLst>
          </p:cNvPr>
          <p:cNvSpPr>
            <a:spLocks noGrp="1"/>
          </p:cNvSpPr>
          <p:nvPr>
            <p:ph type="title"/>
          </p:nvPr>
        </p:nvSpPr>
        <p:spPr/>
        <p:txBody>
          <a:bodyPr/>
          <a:lstStyle/>
          <a:p>
            <a:r>
              <a:rPr lang="en-US" dirty="0"/>
              <a:t>The excitement continues…</a:t>
            </a:r>
          </a:p>
        </p:txBody>
      </p:sp>
      <p:sp>
        <p:nvSpPr>
          <p:cNvPr id="3" name="Text Placeholder 2">
            <a:extLst>
              <a:ext uri="{FF2B5EF4-FFF2-40B4-BE49-F238E27FC236}">
                <a16:creationId xmlns:a16="http://schemas.microsoft.com/office/drawing/2014/main" id="{7C3BD615-1F1E-CC45-8BEF-41122218759A}"/>
              </a:ext>
            </a:extLst>
          </p:cNvPr>
          <p:cNvSpPr>
            <a:spLocks noGrp="1"/>
          </p:cNvSpPr>
          <p:nvPr>
            <p:ph type="body" sz="half" idx="2"/>
          </p:nvPr>
        </p:nvSpPr>
        <p:spPr>
          <a:xfrm>
            <a:off x="277934" y="2019066"/>
            <a:ext cx="5498276" cy="2332246"/>
          </a:xfrm>
        </p:spPr>
        <p:txBody>
          <a:bodyPr>
            <a:normAutofit/>
          </a:bodyPr>
          <a:lstStyle/>
          <a:p>
            <a:pPr>
              <a:lnSpc>
                <a:spcPct val="120000"/>
              </a:lnSpc>
              <a:spcAft>
                <a:spcPts val="5000"/>
              </a:spcAft>
            </a:pPr>
            <a:r>
              <a:rPr lang="en-US" dirty="0"/>
              <a:t>We would be thrilled to have </a:t>
            </a:r>
            <a:br>
              <a:rPr lang="en-US" dirty="0"/>
            </a:br>
            <a:r>
              <a:rPr lang="en-US" dirty="0"/>
              <a:t>your club and ours connect</a:t>
            </a:r>
            <a:br>
              <a:rPr lang="en-US" dirty="0"/>
            </a:br>
            <a:r>
              <a:rPr lang="en-US" dirty="0"/>
              <a:t>in support of the alliance and </a:t>
            </a:r>
            <a:br>
              <a:rPr lang="en-US" dirty="0"/>
            </a:br>
            <a:r>
              <a:rPr lang="en-US" dirty="0"/>
              <a:t>our members! </a:t>
            </a:r>
          </a:p>
        </p:txBody>
      </p:sp>
      <p:sp>
        <p:nvSpPr>
          <p:cNvPr id="5" name="Text Placeholder 4">
            <a:extLst>
              <a:ext uri="{FF2B5EF4-FFF2-40B4-BE49-F238E27FC236}">
                <a16:creationId xmlns:a16="http://schemas.microsoft.com/office/drawing/2014/main" id="{E2F0FF17-4E72-4F4E-B141-93F472D17DEE}"/>
              </a:ext>
            </a:extLst>
          </p:cNvPr>
          <p:cNvSpPr>
            <a:spLocks noGrp="1"/>
          </p:cNvSpPr>
          <p:nvPr>
            <p:ph type="body" sz="quarter" idx="10"/>
          </p:nvPr>
        </p:nvSpPr>
        <p:spPr/>
        <p:txBody>
          <a:bodyPr/>
          <a:lstStyle/>
          <a:p>
            <a:endParaRPr lang="en-US"/>
          </a:p>
        </p:txBody>
      </p:sp>
      <p:pic>
        <p:nvPicPr>
          <p:cNvPr id="6" name="Picture Placeholder 9" descr="A group of people standing around a table&#10;&#10;Description automatically generated">
            <a:extLst>
              <a:ext uri="{FF2B5EF4-FFF2-40B4-BE49-F238E27FC236}">
                <a16:creationId xmlns:a16="http://schemas.microsoft.com/office/drawing/2014/main" id="{6194238B-585D-7849-9AAF-C5208807B8BD}"/>
              </a:ext>
            </a:extLst>
          </p:cNvPr>
          <p:cNvPicPr>
            <a:picLocks noGrp="1" noChangeAspect="1"/>
          </p:cNvPicPr>
          <p:nvPr>
            <p:ph type="pic" sz="quarter" idx="11"/>
          </p:nvPr>
        </p:nvPicPr>
        <p:blipFill rotWithShape="1">
          <a:blip r:embed="rId3" cstate="hqprint">
            <a:extLst>
              <a:ext uri="{28A0092B-C50C-407E-A947-70E740481C1C}">
                <a14:useLocalDpi xmlns:a14="http://schemas.microsoft.com/office/drawing/2010/main"/>
              </a:ext>
            </a:extLst>
          </a:blip>
          <a:srcRect/>
          <a:stretch/>
        </p:blipFill>
        <p:spPr>
          <a:xfrm>
            <a:off x="6099048" y="0"/>
            <a:ext cx="6099048" cy="6217920"/>
          </a:xfrm>
        </p:spPr>
      </p:pic>
      <p:sp>
        <p:nvSpPr>
          <p:cNvPr id="4" name="TextBox 3">
            <a:extLst>
              <a:ext uri="{FF2B5EF4-FFF2-40B4-BE49-F238E27FC236}">
                <a16:creationId xmlns:a16="http://schemas.microsoft.com/office/drawing/2014/main" id="{46B5CABB-97A1-5845-BDC7-46E81962410F}"/>
              </a:ext>
            </a:extLst>
          </p:cNvPr>
          <p:cNvSpPr txBox="1"/>
          <p:nvPr/>
        </p:nvSpPr>
        <p:spPr>
          <a:xfrm>
            <a:off x="6148373" y="5759532"/>
            <a:ext cx="2758121" cy="400110"/>
          </a:xfrm>
          <a:prstGeom prst="rect">
            <a:avLst/>
          </a:prstGeom>
          <a:noFill/>
        </p:spPr>
        <p:txBody>
          <a:bodyPr wrap="square" rtlCol="0">
            <a:spAutoFit/>
          </a:bodyPr>
          <a:lstStyle/>
          <a:p>
            <a:r>
              <a:rPr lang="en-US" sz="1000" dirty="0"/>
              <a:t>Photo credit: Terry Beard, Founder of Portland Rotary Toastmasters, October 2015.</a:t>
            </a:r>
          </a:p>
        </p:txBody>
      </p:sp>
      <p:pic>
        <p:nvPicPr>
          <p:cNvPr id="7" name="Graphic 6">
            <a:extLst>
              <a:ext uri="{FF2B5EF4-FFF2-40B4-BE49-F238E27FC236}">
                <a16:creationId xmlns:a16="http://schemas.microsoft.com/office/drawing/2014/main" id="{99B5D568-A4D9-3B2E-300D-16CF9AB1E11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09836" y="4393291"/>
            <a:ext cx="1468247" cy="1468247"/>
          </a:xfrm>
          <a:prstGeom prst="rect">
            <a:avLst/>
          </a:prstGeom>
        </p:spPr>
      </p:pic>
      <p:sp>
        <p:nvSpPr>
          <p:cNvPr id="9" name="TextBox 8">
            <a:extLst>
              <a:ext uri="{FF2B5EF4-FFF2-40B4-BE49-F238E27FC236}">
                <a16:creationId xmlns:a16="http://schemas.microsoft.com/office/drawing/2014/main" id="{6F31C73D-78DC-EAEE-48AD-1E063518E77B}"/>
              </a:ext>
            </a:extLst>
          </p:cNvPr>
          <p:cNvSpPr txBox="1"/>
          <p:nvPr/>
        </p:nvSpPr>
        <p:spPr>
          <a:xfrm>
            <a:off x="1778083" y="4658439"/>
            <a:ext cx="4314870" cy="937949"/>
          </a:xfrm>
          <a:prstGeom prst="rect">
            <a:avLst/>
          </a:prstGeom>
          <a:noFill/>
        </p:spPr>
        <p:txBody>
          <a:bodyPr wrap="square">
            <a:spAutoFit/>
          </a:bodyPr>
          <a:lstStyle/>
          <a:p>
            <a:pPr>
              <a:lnSpc>
                <a:spcPct val="120000"/>
              </a:lnSpc>
              <a:spcAft>
                <a:spcPts val="1000"/>
              </a:spcAft>
            </a:pPr>
            <a:r>
              <a:rPr lang="en-US" sz="2400" dirty="0"/>
              <a:t>Visit </a:t>
            </a:r>
            <a:r>
              <a:rPr lang="en-US" sz="2400" dirty="0">
                <a:hlinkClick r:id="rId6"/>
              </a:rPr>
              <a:t>toastmasters.org/Rotary</a:t>
            </a:r>
            <a:r>
              <a:rPr lang="en-US" sz="2400" dirty="0"/>
              <a:t> </a:t>
            </a:r>
            <a:br>
              <a:rPr lang="en-US" sz="2400" dirty="0"/>
            </a:br>
            <a:r>
              <a:rPr lang="en-US" sz="2400" dirty="0"/>
              <a:t>to learn more.</a:t>
            </a:r>
          </a:p>
        </p:txBody>
      </p:sp>
    </p:spTree>
    <p:extLst>
      <p:ext uri="{BB962C8B-B14F-4D97-AF65-F5344CB8AC3E}">
        <p14:creationId xmlns:p14="http://schemas.microsoft.com/office/powerpoint/2010/main" val="924979692"/>
      </p:ext>
    </p:extLst>
  </p:cSld>
  <p:clrMapOvr>
    <a:masterClrMapping/>
  </p:clrMapOvr>
</p:sld>
</file>

<file path=ppt/theme/theme1.xml><?xml version="1.0" encoding="utf-8"?>
<a:theme xmlns:a="http://schemas.openxmlformats.org/drawingml/2006/main" name="Toastmasters Theme Light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414-PowerpoitTemplate16X9" id="{96063725-7E05-C44F-8890-68DF93CBD323}" vid="{16414037-9159-2E40-A0DB-93289D8BE62A}"/>
    </a:ext>
  </a:extLst>
</a:theme>
</file>

<file path=ppt/theme/theme2.xml><?xml version="1.0" encoding="utf-8"?>
<a:theme xmlns:a="http://schemas.openxmlformats.org/drawingml/2006/main" name="Toastmasters Theme Dark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414-PowerpoitTemplate16X9" id="{96063725-7E05-C44F-8890-68DF93CBD323}" vid="{0545A7BE-8E6E-6643-95ED-113AE53B1E33}"/>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Toastmasters Theme Light Mode</Template>
  <TotalTime>6967</TotalTime>
  <Words>451</Words>
  <Application>Microsoft Macintosh PowerPoint</Application>
  <PresentationFormat>Widescreen</PresentationFormat>
  <Paragraphs>45</Paragraphs>
  <Slides>8</Slides>
  <Notes>2</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8</vt:i4>
      </vt:variant>
    </vt:vector>
  </HeadingPairs>
  <TitlesOfParts>
    <vt:vector size="15" baseType="lpstr">
      <vt:lpstr>Arial</vt:lpstr>
      <vt:lpstr>Calibri</vt:lpstr>
      <vt:lpstr>Myriad Pro</vt:lpstr>
      <vt:lpstr>Myriad Pro Light</vt:lpstr>
      <vt:lpstr>Wingdings</vt:lpstr>
      <vt:lpstr>Toastmasters Theme Light Mode</vt:lpstr>
      <vt:lpstr>Toastmasters Theme Dark Mode</vt:lpstr>
      <vt:lpstr>PowerPoint Presentation</vt:lpstr>
      <vt:lpstr>Alliance details</vt:lpstr>
      <vt:lpstr>About Toastmasters International</vt:lpstr>
      <vt:lpstr>About Rotary International</vt:lpstr>
      <vt:lpstr>On common ground</vt:lpstr>
      <vt:lpstr>Please join us in a local alliance!</vt:lpstr>
      <vt:lpstr>Let’s get the conversation started: </vt:lpstr>
      <vt:lpstr>The excitement continues…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Alexis Nelson</dc:creator>
  <cp:lastModifiedBy>Andrew Kubik</cp:lastModifiedBy>
  <cp:revision>13</cp:revision>
  <dcterms:created xsi:type="dcterms:W3CDTF">2020-05-05T22:10:10Z</dcterms:created>
  <dcterms:modified xsi:type="dcterms:W3CDTF">2026-03-05T15:22:35Z</dcterms:modified>
</cp:coreProperties>
</file>