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96.xml" ContentType="application/vnd.openxmlformats-officedocument.presentationml.tags+xml"/>
  <Override PartName="/ppt/notesSlides/notesSlide1.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notesSlides/notesSlide2.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notesSlides/notesSlide3.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4.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5.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6.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7.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46" r:id="rId5"/>
  </p:sldMasterIdLst>
  <p:notesMasterIdLst>
    <p:notesMasterId r:id="rId30"/>
  </p:notesMasterIdLst>
  <p:handoutMasterIdLst>
    <p:handoutMasterId r:id="rId31"/>
  </p:handoutMasterIdLst>
  <p:sldIdLst>
    <p:sldId id="1040" r:id="rId6"/>
    <p:sldId id="1065" r:id="rId7"/>
    <p:sldId id="780" r:id="rId8"/>
    <p:sldId id="1170" r:id="rId9"/>
    <p:sldId id="1168" r:id="rId10"/>
    <p:sldId id="1153" r:id="rId11"/>
    <p:sldId id="1154" r:id="rId12"/>
    <p:sldId id="1163" r:id="rId13"/>
    <p:sldId id="1156" r:id="rId14"/>
    <p:sldId id="1157" r:id="rId15"/>
    <p:sldId id="1167" r:id="rId16"/>
    <p:sldId id="1174" r:id="rId17"/>
    <p:sldId id="1106" r:id="rId18"/>
    <p:sldId id="1113" r:id="rId19"/>
    <p:sldId id="1146" r:id="rId20"/>
    <p:sldId id="1136" r:id="rId21"/>
    <p:sldId id="1171" r:id="rId22"/>
    <p:sldId id="1172" r:id="rId23"/>
    <p:sldId id="1175" r:id="rId24"/>
    <p:sldId id="1101" r:id="rId25"/>
    <p:sldId id="1173" r:id="rId26"/>
    <p:sldId id="1122" r:id="rId27"/>
    <p:sldId id="886" r:id="rId28"/>
    <p:sldId id="1038" r:id="rId29"/>
  </p:sldIdLst>
  <p:sldSz cx="12192000" cy="6858000"/>
  <p:notesSz cx="6950075" cy="9236075"/>
  <p:custDataLst>
    <p:tags r:id="rId32"/>
  </p:custDataLst>
  <p:defaultTextStyle>
    <a:defPPr>
      <a:defRPr lang="en-US"/>
    </a:defPPr>
    <a:lvl1pPr algn="l" rtl="0" fontAlgn="base">
      <a:spcBef>
        <a:spcPct val="0"/>
      </a:spcBef>
      <a:spcAft>
        <a:spcPct val="0"/>
      </a:spcAft>
      <a:defRPr kern="1200">
        <a:solidFill>
          <a:schemeClr val="tx1"/>
        </a:solidFill>
        <a:latin typeface="Arial" charset="0"/>
        <a:ea typeface="ヒラギノ角ゴ Pro W3" charset="0"/>
        <a:cs typeface="Arial" charset="0"/>
      </a:defRPr>
    </a:lvl1pPr>
    <a:lvl2pPr marL="457200" algn="l" rtl="0" fontAlgn="base">
      <a:spcBef>
        <a:spcPct val="0"/>
      </a:spcBef>
      <a:spcAft>
        <a:spcPct val="0"/>
      </a:spcAft>
      <a:defRPr kern="1200">
        <a:solidFill>
          <a:schemeClr val="tx1"/>
        </a:solidFill>
        <a:latin typeface="Arial" charset="0"/>
        <a:ea typeface="ヒラギノ角ゴ Pro W3" charset="0"/>
        <a:cs typeface="Arial" charset="0"/>
      </a:defRPr>
    </a:lvl2pPr>
    <a:lvl3pPr marL="914400" algn="l" rtl="0" fontAlgn="base">
      <a:spcBef>
        <a:spcPct val="0"/>
      </a:spcBef>
      <a:spcAft>
        <a:spcPct val="0"/>
      </a:spcAft>
      <a:defRPr kern="1200">
        <a:solidFill>
          <a:schemeClr val="tx1"/>
        </a:solidFill>
        <a:latin typeface="Arial" charset="0"/>
        <a:ea typeface="ヒラギノ角ゴ Pro W3" charset="0"/>
        <a:cs typeface="Arial" charset="0"/>
      </a:defRPr>
    </a:lvl3pPr>
    <a:lvl4pPr marL="1371600" algn="l" rtl="0" fontAlgn="base">
      <a:spcBef>
        <a:spcPct val="0"/>
      </a:spcBef>
      <a:spcAft>
        <a:spcPct val="0"/>
      </a:spcAft>
      <a:defRPr kern="1200">
        <a:solidFill>
          <a:schemeClr val="tx1"/>
        </a:solidFill>
        <a:latin typeface="Arial" charset="0"/>
        <a:ea typeface="ヒラギノ角ゴ Pro W3" charset="0"/>
        <a:cs typeface="Arial" charset="0"/>
      </a:defRPr>
    </a:lvl4pPr>
    <a:lvl5pPr marL="1828800" algn="l" rtl="0" fontAlgn="base">
      <a:spcBef>
        <a:spcPct val="0"/>
      </a:spcBef>
      <a:spcAft>
        <a:spcPct val="0"/>
      </a:spcAft>
      <a:defRPr kern="1200">
        <a:solidFill>
          <a:schemeClr val="tx1"/>
        </a:solidFill>
        <a:latin typeface="Arial" charset="0"/>
        <a:ea typeface="ヒラギノ角ゴ Pro W3" charset="0"/>
        <a:cs typeface="Arial" charset="0"/>
      </a:defRPr>
    </a:lvl5pPr>
    <a:lvl6pPr marL="2286000" algn="l" defTabSz="457200" rtl="0" eaLnBrk="1" latinLnBrk="0" hangingPunct="1">
      <a:defRPr kern="1200">
        <a:solidFill>
          <a:schemeClr val="tx1"/>
        </a:solidFill>
        <a:latin typeface="Arial" charset="0"/>
        <a:ea typeface="ヒラギノ角ゴ Pro W3" charset="0"/>
        <a:cs typeface="Arial" charset="0"/>
      </a:defRPr>
    </a:lvl6pPr>
    <a:lvl7pPr marL="2743200" algn="l" defTabSz="457200" rtl="0" eaLnBrk="1" latinLnBrk="0" hangingPunct="1">
      <a:defRPr kern="1200">
        <a:solidFill>
          <a:schemeClr val="tx1"/>
        </a:solidFill>
        <a:latin typeface="Arial" charset="0"/>
        <a:ea typeface="ヒラギノ角ゴ Pro W3" charset="0"/>
        <a:cs typeface="Arial" charset="0"/>
      </a:defRPr>
    </a:lvl7pPr>
    <a:lvl8pPr marL="3200400" algn="l" defTabSz="457200" rtl="0" eaLnBrk="1" latinLnBrk="0" hangingPunct="1">
      <a:defRPr kern="1200">
        <a:solidFill>
          <a:schemeClr val="tx1"/>
        </a:solidFill>
        <a:latin typeface="Arial" charset="0"/>
        <a:ea typeface="ヒラギノ角ゴ Pro W3" charset="0"/>
        <a:cs typeface="Arial" charset="0"/>
      </a:defRPr>
    </a:lvl8pPr>
    <a:lvl9pPr marL="3657600" algn="l" defTabSz="457200" rtl="0" eaLnBrk="1" latinLnBrk="0" hangingPunct="1">
      <a:defRPr kern="1200">
        <a:solidFill>
          <a:schemeClr val="tx1"/>
        </a:solidFill>
        <a:latin typeface="Arial" charset="0"/>
        <a:ea typeface="ヒラギノ角ゴ Pro W3" charset="0"/>
        <a:cs typeface="Arial" charset="0"/>
      </a:defRPr>
    </a:lvl9pPr>
  </p:defaultTextStyle>
  <p:extLst>
    <p:ext uri="{521415D9-36F7-43E2-AB2F-B90AF26B5E84}">
      <p14:sectionLst xmlns:p14="http://schemas.microsoft.com/office/powerpoint/2010/main">
        <p14:section name="Default Section" id="{2039D815-ED35-4CC7-BF67-F7049279B7D5}">
          <p14:sldIdLst/>
        </p14:section>
        <p14:section name="Default Section" id="{35CE41AB-4624-4A72-AB7C-9EC4CE02F249}">
          <p14:sldIdLst/>
        </p14:section>
        <p14:section name="Default Section" id="{F66D0750-47DE-4859-B29B-2968C80B509C}">
          <p14:sldIdLst>
            <p14:sldId id="1040"/>
            <p14:sldId id="1065"/>
            <p14:sldId id="780"/>
            <p14:sldId id="1170"/>
            <p14:sldId id="1168"/>
            <p14:sldId id="1153"/>
            <p14:sldId id="1154"/>
            <p14:sldId id="1163"/>
            <p14:sldId id="1156"/>
            <p14:sldId id="1157"/>
            <p14:sldId id="1167"/>
            <p14:sldId id="1174"/>
            <p14:sldId id="1106"/>
            <p14:sldId id="1113"/>
            <p14:sldId id="1146"/>
            <p14:sldId id="1136"/>
            <p14:sldId id="1171"/>
            <p14:sldId id="1172"/>
            <p14:sldId id="1175"/>
            <p14:sldId id="1101"/>
            <p14:sldId id="1173"/>
            <p14:sldId id="1122"/>
            <p14:sldId id="886"/>
            <p14:sldId id="1038"/>
          </p14:sldIdLst>
        </p14:section>
      </p14:sectionLst>
    </p:ext>
    <p:ext uri="{EFAFB233-063F-42B5-8137-9DF3F51BA10A}">
      <p15:sldGuideLst xmlns:p15="http://schemas.microsoft.com/office/powerpoint/2012/main">
        <p15:guide id="1" orient="horz" pos="1032" userDrawn="1">
          <p15:clr>
            <a:srgbClr val="A4A3A4"/>
          </p15:clr>
        </p15:guide>
        <p15:guide id="2" pos="256" userDrawn="1">
          <p15:clr>
            <a:srgbClr val="A4A3A4"/>
          </p15:clr>
        </p15:guide>
        <p15:guide id="3" pos="384" userDrawn="1">
          <p15:clr>
            <a:srgbClr val="A4A3A4"/>
          </p15:clr>
        </p15:guide>
        <p15:guide id="4" pos="453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2432"/>
    <a:srgbClr val="781327"/>
    <a:srgbClr val="3B0104"/>
    <a:srgbClr val="FEEE9F"/>
    <a:srgbClr val="595959"/>
    <a:srgbClr val="004164"/>
    <a:srgbClr val="00374A"/>
    <a:srgbClr val="004165"/>
    <a:srgbClr val="800000"/>
    <a:srgbClr val="A9B2B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44" autoAdjust="0"/>
    <p:restoredTop sz="93425" autoAdjust="0"/>
  </p:normalViewPr>
  <p:slideViewPr>
    <p:cSldViewPr snapToGrid="0">
      <p:cViewPr varScale="1">
        <p:scale>
          <a:sx n="103" d="100"/>
          <a:sy n="103" d="100"/>
        </p:scale>
        <p:origin x="231" y="246"/>
      </p:cViewPr>
      <p:guideLst>
        <p:guide orient="horz" pos="1032"/>
        <p:guide pos="256"/>
        <p:guide pos="384"/>
        <p:guide pos="4536"/>
      </p:guideLst>
    </p:cSldViewPr>
  </p:slideViewPr>
  <p:outlineViewPr>
    <p:cViewPr>
      <p:scale>
        <a:sx n="33" d="100"/>
        <a:sy n="33" d="100"/>
      </p:scale>
      <p:origin x="0" y="-9672"/>
    </p:cViewPr>
  </p:outlineViewPr>
  <p:notesTextViewPr>
    <p:cViewPr>
      <p:scale>
        <a:sx n="1" d="1"/>
        <a:sy n="1" d="1"/>
      </p:scale>
      <p:origin x="0" y="0"/>
    </p:cViewPr>
  </p:notesTextViewPr>
  <p:notesViewPr>
    <p:cSldViewPr snapToGrid="0">
      <p:cViewPr varScale="1">
        <p:scale>
          <a:sx n="96" d="100"/>
          <a:sy n="96" d="100"/>
        </p:scale>
        <p:origin x="4304"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gs" Target="tags/tag1.xml"/><Relationship Id="rId37"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 Ingram" userId="32e51922-5b7a-4fb0-a71b-7371910e97d8" providerId="ADAL" clId="{B139E013-EBFF-55BA-8E94-AD75028AFA21}"/>
    <pc:docChg chg="modSld">
      <pc:chgData name="Rob Ingram" userId="32e51922-5b7a-4fb0-a71b-7371910e97d8" providerId="ADAL" clId="{B139E013-EBFF-55BA-8E94-AD75028AFA21}" dt="2026-07-10T23:04:20.652" v="2" actId="962"/>
      <pc:docMkLst>
        <pc:docMk/>
      </pc:docMkLst>
      <pc:sldChg chg="modSp mod">
        <pc:chgData name="Rob Ingram" userId="32e51922-5b7a-4fb0-a71b-7371910e97d8" providerId="ADAL" clId="{B139E013-EBFF-55BA-8E94-AD75028AFA21}" dt="2026-07-10T23:04:07.469" v="0" actId="962"/>
        <pc:sldMkLst>
          <pc:docMk/>
          <pc:sldMk cId="3530349252" sldId="1040"/>
        </pc:sldMkLst>
        <pc:cxnChg chg="mod">
          <ac:chgData name="Rob Ingram" userId="32e51922-5b7a-4fb0-a71b-7371910e97d8" providerId="ADAL" clId="{B139E013-EBFF-55BA-8E94-AD75028AFA21}" dt="2026-07-10T23:04:07.469" v="0" actId="962"/>
          <ac:cxnSpMkLst>
            <pc:docMk/>
            <pc:sldMk cId="3530349252" sldId="1040"/>
            <ac:cxnSpMk id="5" creationId="{1CE54CFC-5527-4F12-845A-6B8894D65F5E}"/>
          </ac:cxnSpMkLst>
        </pc:cxnChg>
      </pc:sldChg>
      <pc:sldChg chg="modSp mod">
        <pc:chgData name="Rob Ingram" userId="32e51922-5b7a-4fb0-a71b-7371910e97d8" providerId="ADAL" clId="{B139E013-EBFF-55BA-8E94-AD75028AFA21}" dt="2026-07-10T23:04:19.048" v="1" actId="962"/>
        <pc:sldMkLst>
          <pc:docMk/>
          <pc:sldMk cId="1752168037" sldId="1065"/>
        </pc:sldMkLst>
        <pc:spChg chg="mod">
          <ac:chgData name="Rob Ingram" userId="32e51922-5b7a-4fb0-a71b-7371910e97d8" providerId="ADAL" clId="{B139E013-EBFF-55BA-8E94-AD75028AFA21}" dt="2026-07-10T23:04:19.048" v="1" actId="962"/>
          <ac:spMkLst>
            <pc:docMk/>
            <pc:sldMk cId="1752168037" sldId="1065"/>
            <ac:spMk id="3" creationId="{10136B12-8D57-47B8-905F-D7D872F61481}"/>
          </ac:spMkLst>
        </pc:spChg>
      </pc:sldChg>
      <pc:sldChg chg="modSp mod">
        <pc:chgData name="Rob Ingram" userId="32e51922-5b7a-4fb0-a71b-7371910e97d8" providerId="ADAL" clId="{B139E013-EBFF-55BA-8E94-AD75028AFA21}" dt="2026-07-10T23:04:20.652" v="2" actId="962"/>
        <pc:sldMkLst>
          <pc:docMk/>
          <pc:sldMk cId="1645103571" sldId="1170"/>
        </pc:sldMkLst>
        <pc:picChg chg="mod">
          <ac:chgData name="Rob Ingram" userId="32e51922-5b7a-4fb0-a71b-7371910e97d8" providerId="ADAL" clId="{B139E013-EBFF-55BA-8E94-AD75028AFA21}" dt="2026-07-10T23:04:20.652" v="2" actId="962"/>
          <ac:picMkLst>
            <pc:docMk/>
            <pc:sldMk cId="1645103571" sldId="1170"/>
            <ac:picMk id="12" creationId="{FE338F43-A384-4685-8CA6-DAB786BB33C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2329"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36173" y="1"/>
            <a:ext cx="3012329" cy="461963"/>
          </a:xfrm>
          <a:prstGeom prst="rect">
            <a:avLst/>
          </a:prstGeom>
        </p:spPr>
        <p:txBody>
          <a:bodyPr vert="horz" lIns="91440" tIns="45720" rIns="91440" bIns="45720" rtlCol="0"/>
          <a:lstStyle>
            <a:lvl1pPr algn="r">
              <a:defRPr sz="1200"/>
            </a:lvl1pPr>
          </a:lstStyle>
          <a:p>
            <a:fld id="{6E693C94-3FBD-FB46-A5E3-6E0B773E7CAB}" type="datetimeFigureOut">
              <a:rPr lang="en-US" smtClean="0"/>
              <a:t>7/14/2026</a:t>
            </a:fld>
            <a:endParaRPr lang="en-US"/>
          </a:p>
        </p:txBody>
      </p:sp>
      <p:sp>
        <p:nvSpPr>
          <p:cNvPr id="4" name="Footer Placeholder 3"/>
          <p:cNvSpPr>
            <a:spLocks noGrp="1"/>
          </p:cNvSpPr>
          <p:nvPr>
            <p:ph type="ftr" sz="quarter" idx="2"/>
          </p:nvPr>
        </p:nvSpPr>
        <p:spPr>
          <a:xfrm>
            <a:off x="0" y="8772526"/>
            <a:ext cx="3012329"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36173" y="8772526"/>
            <a:ext cx="3012329" cy="461963"/>
          </a:xfrm>
          <a:prstGeom prst="rect">
            <a:avLst/>
          </a:prstGeom>
        </p:spPr>
        <p:txBody>
          <a:bodyPr vert="horz" lIns="91440" tIns="45720" rIns="91440" bIns="45720" rtlCol="0" anchor="b"/>
          <a:lstStyle>
            <a:lvl1pPr algn="r">
              <a:defRPr sz="1200"/>
            </a:lvl1pPr>
          </a:lstStyle>
          <a:p>
            <a:fld id="{F8B67A31-8043-ED45-8053-40091903E1DD}" type="slidenum">
              <a:rPr lang="en-US" smtClean="0"/>
              <a:t>‹#›</a:t>
            </a:fld>
            <a:endParaRPr lang="en-US"/>
          </a:p>
        </p:txBody>
      </p:sp>
    </p:spTree>
    <p:extLst>
      <p:ext uri="{BB962C8B-B14F-4D97-AF65-F5344CB8AC3E}">
        <p14:creationId xmlns:p14="http://schemas.microsoft.com/office/powerpoint/2010/main" val="41778857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830" tIns="46415" rIns="92830" bIns="46415" rtlCol="0"/>
          <a:lstStyle>
            <a:lvl1pPr algn="r">
              <a:defRPr sz="1200"/>
            </a:lvl1pPr>
          </a:lstStyle>
          <a:p>
            <a:fld id="{16E6FB2C-DA94-C541-9E89-F92525DB3B64}" type="datetimeFigureOut">
              <a:rPr lang="en-US" smtClean="0"/>
              <a:t>7/14/2026</a:t>
            </a:fld>
            <a:endParaRPr lang="en-US"/>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695008" y="4444862"/>
            <a:ext cx="5560060" cy="3636705"/>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0"/>
            <a:ext cx="3011699" cy="463407"/>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70"/>
            <a:ext cx="3011699" cy="463407"/>
          </a:xfrm>
          <a:prstGeom prst="rect">
            <a:avLst/>
          </a:prstGeom>
        </p:spPr>
        <p:txBody>
          <a:bodyPr vert="horz" lIns="92830" tIns="46415" rIns="92830" bIns="46415" rtlCol="0" anchor="b"/>
          <a:lstStyle>
            <a:lvl1pPr algn="r">
              <a:defRPr sz="1200"/>
            </a:lvl1pPr>
          </a:lstStyle>
          <a:p>
            <a:fld id="{1C54B805-CDAB-3A40-8111-AB777D1FAB7A}" type="slidenum">
              <a:rPr lang="en-US" smtClean="0"/>
              <a:t>‹#›</a:t>
            </a:fld>
            <a:endParaRPr lang="en-US"/>
          </a:p>
        </p:txBody>
      </p:sp>
    </p:spTree>
    <p:extLst>
      <p:ext uri="{BB962C8B-B14F-4D97-AF65-F5344CB8AC3E}">
        <p14:creationId xmlns:p14="http://schemas.microsoft.com/office/powerpoint/2010/main" val="465603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54B805-CDAB-3A40-8111-AB777D1FAB7A}" type="slidenum">
              <a:rPr lang="en-US" smtClean="0"/>
              <a:t>1</a:t>
            </a:fld>
            <a:endParaRPr lang="en-US"/>
          </a:p>
        </p:txBody>
      </p:sp>
    </p:spTree>
    <p:extLst>
      <p:ext uri="{BB962C8B-B14F-4D97-AF65-F5344CB8AC3E}">
        <p14:creationId xmlns:p14="http://schemas.microsoft.com/office/powerpoint/2010/main" val="3145607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54B805-CDAB-3A40-8111-AB777D1FAB7A}" type="slidenum">
              <a:rPr lang="en-US" smtClean="0"/>
              <a:t>3</a:t>
            </a:fld>
            <a:endParaRPr lang="en-US"/>
          </a:p>
        </p:txBody>
      </p:sp>
    </p:spTree>
    <p:extLst>
      <p:ext uri="{BB962C8B-B14F-4D97-AF65-F5344CB8AC3E}">
        <p14:creationId xmlns:p14="http://schemas.microsoft.com/office/powerpoint/2010/main" val="2775254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54B805-CDAB-3A40-8111-AB777D1FAB7A}" type="slidenum">
              <a:rPr lang="en-US" smtClean="0"/>
              <a:t>5</a:t>
            </a:fld>
            <a:endParaRPr lang="en-US"/>
          </a:p>
        </p:txBody>
      </p:sp>
    </p:spTree>
    <p:extLst>
      <p:ext uri="{BB962C8B-B14F-4D97-AF65-F5344CB8AC3E}">
        <p14:creationId xmlns:p14="http://schemas.microsoft.com/office/powerpoint/2010/main" val="2396735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54B805-CDAB-3A40-8111-AB777D1FAB7A}" type="slidenum">
              <a:rPr lang="en-US" smtClean="0"/>
              <a:t>8</a:t>
            </a:fld>
            <a:endParaRPr lang="en-US"/>
          </a:p>
        </p:txBody>
      </p:sp>
    </p:spTree>
    <p:extLst>
      <p:ext uri="{BB962C8B-B14F-4D97-AF65-F5344CB8AC3E}">
        <p14:creationId xmlns:p14="http://schemas.microsoft.com/office/powerpoint/2010/main" val="1719543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54B805-CDAB-3A40-8111-AB777D1FAB7A}" type="slidenum">
              <a:rPr lang="en-US" smtClean="0"/>
              <a:t>11</a:t>
            </a:fld>
            <a:endParaRPr lang="en-US"/>
          </a:p>
        </p:txBody>
      </p:sp>
    </p:spTree>
    <p:extLst>
      <p:ext uri="{BB962C8B-B14F-4D97-AF65-F5344CB8AC3E}">
        <p14:creationId xmlns:p14="http://schemas.microsoft.com/office/powerpoint/2010/main" val="3497102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54B805-CDAB-3A40-8111-AB777D1FAB7A}" type="slidenum">
              <a:rPr lang="en-US" smtClean="0"/>
              <a:t>15</a:t>
            </a:fld>
            <a:endParaRPr lang="en-US"/>
          </a:p>
        </p:txBody>
      </p:sp>
    </p:spTree>
    <p:extLst>
      <p:ext uri="{BB962C8B-B14F-4D97-AF65-F5344CB8AC3E}">
        <p14:creationId xmlns:p14="http://schemas.microsoft.com/office/powerpoint/2010/main" val="1104237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54B805-CDAB-3A40-8111-AB777D1FAB7A}" type="slidenum">
              <a:rPr lang="en-US" smtClean="0"/>
              <a:t>21</a:t>
            </a:fld>
            <a:endParaRPr lang="en-US"/>
          </a:p>
        </p:txBody>
      </p:sp>
    </p:spTree>
    <p:extLst>
      <p:ext uri="{BB962C8B-B14F-4D97-AF65-F5344CB8AC3E}">
        <p14:creationId xmlns:p14="http://schemas.microsoft.com/office/powerpoint/2010/main" val="33186800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3.png"/><Relationship Id="rId12"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8.pn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4.png"/><Relationship Id="rId4" Type="http://schemas.openxmlformats.org/officeDocument/2006/relationships/image" Target="../media/image6.png"/><Relationship Id="rId9"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1.png"/><Relationship Id="rId7" Type="http://schemas.openxmlformats.org/officeDocument/2006/relationships/image" Target="../media/image2.png"/><Relationship Id="rId12"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image" Target="../media/image10.png"/><Relationship Id="rId10"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1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3.xml"/><Relationship Id="rId4" Type="http://schemas.openxmlformats.org/officeDocument/2006/relationships/image" Target="../media/image18.png"/></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27.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Master" Target="../slideMasters/slideMaster1.xml"/><Relationship Id="rId1" Type="http://schemas.openxmlformats.org/officeDocument/2006/relationships/tags" Target="../tags/tag28.xml"/><Relationship Id="rId5" Type="http://schemas.openxmlformats.org/officeDocument/2006/relationships/image" Target="../media/image21.png"/><Relationship Id="rId4" Type="http://schemas.openxmlformats.org/officeDocument/2006/relationships/image" Target="../media/image2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29.xml"/><Relationship Id="rId5" Type="http://schemas.openxmlformats.org/officeDocument/2006/relationships/image" Target="../media/image24.png"/><Relationship Id="rId4" Type="http://schemas.openxmlformats.org/officeDocument/2006/relationships/image" Target="../media/image23.png"/></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1.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33.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Master" Target="../slideMasters/slideMaster1.xml"/><Relationship Id="rId1" Type="http://schemas.openxmlformats.org/officeDocument/2006/relationships/tags" Target="../tags/tag34.xml"/><Relationship Id="rId5" Type="http://schemas.openxmlformats.org/officeDocument/2006/relationships/image" Target="../media/image21.png"/><Relationship Id="rId4" Type="http://schemas.openxmlformats.org/officeDocument/2006/relationships/image" Target="../media/image23.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24.png"/><Relationship Id="rId4" Type="http://schemas.openxmlformats.org/officeDocument/2006/relationships/image" Target="../media/image23.png"/></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7.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38.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Master" Target="../slideMasters/slideMaster1.xml"/><Relationship Id="rId1" Type="http://schemas.openxmlformats.org/officeDocument/2006/relationships/tags" Target="../tags/tag39.xml"/><Relationship Id="rId5" Type="http://schemas.openxmlformats.org/officeDocument/2006/relationships/image" Target="../media/image21.png"/><Relationship Id="rId4" Type="http://schemas.openxmlformats.org/officeDocument/2006/relationships/image" Target="../media/image2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40.xml"/><Relationship Id="rId5" Type="http://schemas.openxmlformats.org/officeDocument/2006/relationships/image" Target="../media/image24.png"/><Relationship Id="rId4" Type="http://schemas.openxmlformats.org/officeDocument/2006/relationships/image" Target="../media/image23.png"/></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42.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Master" Target="../slideMasters/slideMaster1.xml"/><Relationship Id="rId1" Type="http://schemas.openxmlformats.org/officeDocument/2006/relationships/tags" Target="../tags/tag43.xml"/><Relationship Id="rId5" Type="http://schemas.openxmlformats.org/officeDocument/2006/relationships/image" Target="../media/image21.png"/><Relationship Id="rId4" Type="http://schemas.openxmlformats.org/officeDocument/2006/relationships/image" Target="../media/image2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44.xml"/><Relationship Id="rId5" Type="http://schemas.openxmlformats.org/officeDocument/2006/relationships/image" Target="../media/image24.png"/><Relationship Id="rId4" Type="http://schemas.openxmlformats.org/officeDocument/2006/relationships/image" Target="../media/image23.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6.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7.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4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5.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4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5.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50.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6.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5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5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5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7.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5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8.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5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8.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5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9.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5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9.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5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0.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5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0.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60.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1.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6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1.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6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2.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slideMaster" Target="../slideMasters/slideMaster1.xml"/><Relationship Id="rId1" Type="http://schemas.openxmlformats.org/officeDocument/2006/relationships/tags" Target="../tags/tag6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2.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slideMaster" Target="../slideMasters/slideMaster1.xml"/><Relationship Id="rId1" Type="http://schemas.openxmlformats.org/officeDocument/2006/relationships/tags" Target="../tags/tag6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slideMaster" Target="../slideMasters/slideMaster1.xml"/><Relationship Id="rId1" Type="http://schemas.openxmlformats.org/officeDocument/2006/relationships/tags" Target="../tags/tag6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slideMaster" Target="../slideMasters/slideMaster1.xml"/><Relationship Id="rId1" Type="http://schemas.openxmlformats.org/officeDocument/2006/relationships/tags" Target="../tags/tag6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slideMaster" Target="../slideMasters/slideMaster1.xml"/><Relationship Id="rId1" Type="http://schemas.openxmlformats.org/officeDocument/2006/relationships/tags" Target="../tags/tag6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slideMaster" Target="../slideMasters/slideMaster1.xml"/><Relationship Id="rId1" Type="http://schemas.openxmlformats.org/officeDocument/2006/relationships/tags" Target="../tags/tag6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slideMaster" Target="../slideMasters/slideMaster1.xml"/><Relationship Id="rId1" Type="http://schemas.openxmlformats.org/officeDocument/2006/relationships/tags" Target="../tags/tag6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slideMaster" Target="../slideMasters/slideMaster1.xml"/><Relationship Id="rId1" Type="http://schemas.openxmlformats.org/officeDocument/2006/relationships/tags" Target="../tags/tag7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slideMaster" Target="../slideMasters/slideMaster1.xml"/><Relationship Id="rId1" Type="http://schemas.openxmlformats.org/officeDocument/2006/relationships/tags" Target="../tags/tag7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slideMaster" Target="../slideMasters/slideMaster1.xml"/><Relationship Id="rId1" Type="http://schemas.openxmlformats.org/officeDocument/2006/relationships/tags" Target="../tags/tag7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slideMaster" Target="../slideMasters/slideMaster1.xml"/><Relationship Id="rId1" Type="http://schemas.openxmlformats.org/officeDocument/2006/relationships/tags" Target="../tags/tag7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png"/><Relationship Id="rId2" Type="http://schemas.openxmlformats.org/officeDocument/2006/relationships/slideMaster" Target="../slideMasters/slideMaster1.xml"/><Relationship Id="rId1" Type="http://schemas.openxmlformats.org/officeDocument/2006/relationships/tags" Target="../tags/tag7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png"/><Relationship Id="rId2" Type="http://schemas.openxmlformats.org/officeDocument/2006/relationships/slideMaster" Target="../slideMasters/slideMaster1.xml"/><Relationship Id="rId1" Type="http://schemas.openxmlformats.org/officeDocument/2006/relationships/tags" Target="../tags/tag7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slideMaster" Target="../slideMasters/slideMaster1.xml"/><Relationship Id="rId1" Type="http://schemas.openxmlformats.org/officeDocument/2006/relationships/tags" Target="../tags/tag7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slideMaster" Target="../slideMasters/slideMaster1.xml"/><Relationship Id="rId1" Type="http://schemas.openxmlformats.org/officeDocument/2006/relationships/tags" Target="../tags/tag7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slideMaster" Target="../slideMasters/slideMaster1.xml"/><Relationship Id="rId1" Type="http://schemas.openxmlformats.org/officeDocument/2006/relationships/tags" Target="../tags/tag7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slideMaster" Target="../slideMasters/slideMaster1.xml"/><Relationship Id="rId1" Type="http://schemas.openxmlformats.org/officeDocument/2006/relationships/tags" Target="../tags/tag7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slideMaster" Target="../slideMasters/slideMaster1.xml"/><Relationship Id="rId1" Type="http://schemas.openxmlformats.org/officeDocument/2006/relationships/tags" Target="../tags/tag8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slideMaster" Target="../slideMasters/slideMaster1.xml"/><Relationship Id="rId1" Type="http://schemas.openxmlformats.org/officeDocument/2006/relationships/tags" Target="../tags/tag8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8.png"/><Relationship Id="rId2" Type="http://schemas.openxmlformats.org/officeDocument/2006/relationships/slideMaster" Target="../slideMasters/slideMaster1.xml"/><Relationship Id="rId1" Type="http://schemas.openxmlformats.org/officeDocument/2006/relationships/tags" Target="../tags/tag8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8.png"/><Relationship Id="rId2" Type="http://schemas.openxmlformats.org/officeDocument/2006/relationships/slideMaster" Target="../slideMasters/slideMaster1.xml"/><Relationship Id="rId1" Type="http://schemas.openxmlformats.org/officeDocument/2006/relationships/tags" Target="../tags/tag8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slideMaster" Target="../slideMasters/slideMaster1.xml"/><Relationship Id="rId1" Type="http://schemas.openxmlformats.org/officeDocument/2006/relationships/tags" Target="../tags/tag86.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slideMaster" Target="../slideMasters/slideMaster1.xml"/><Relationship Id="rId1" Type="http://schemas.openxmlformats.org/officeDocument/2006/relationships/tags" Target="../tags/tag87.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8.xml"/><Relationship Id="rId4" Type="http://schemas.openxmlformats.org/officeDocument/2006/relationships/image" Target="../media/image40.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slideMaster" Target="../slideMasters/slideMaster1.xml"/><Relationship Id="rId1" Type="http://schemas.openxmlformats.org/officeDocument/2006/relationships/tags" Target="../tags/tag89.xml"/></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0.xml"/></Relationships>
</file>

<file path=ppt/slideLayouts/_rels/slideLayout8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1.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2.xml"/><Relationship Id="rId4" Type="http://schemas.openxmlformats.org/officeDocument/2006/relationships/image" Target="../media/image42.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3.xml"/><Relationship Id="rId4" Type="http://schemas.openxmlformats.org/officeDocument/2006/relationships/image" Target="../media/image43.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4.xml"/><Relationship Id="rId4" Type="http://schemas.openxmlformats.org/officeDocument/2006/relationships/image" Target="../media/image44.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5.xml"/><Relationship Id="rId4" Type="http://schemas.openxmlformats.org/officeDocument/2006/relationships/image" Target="../media/image4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dark bkg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0745C61-07AD-2F46-8417-F6692A0E6DB4}"/>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9"/>
          <p:cNvSpPr>
            <a:spLocks noGrp="1"/>
          </p:cNvSpPr>
          <p:nvPr>
            <p:ph type="title" hasCustomPrompt="1"/>
          </p:nvPr>
        </p:nvSpPr>
        <p:spPr>
          <a:xfrm>
            <a:off x="838200" y="3200400"/>
            <a:ext cx="10515600" cy="735389"/>
          </a:xfrm>
          <a:prstGeom prst="rect">
            <a:avLst/>
          </a:prstGeom>
        </p:spPr>
        <p:txBody>
          <a:bodyPr/>
          <a:lstStyle>
            <a:lvl1pPr algn="ctr">
              <a:defRPr sz="4500">
                <a:solidFill>
                  <a:srgbClr val="FFF0A0"/>
                </a:solidFill>
                <a:latin typeface="Myriad Pro" charset="0"/>
                <a:ea typeface="Myriad Pro" charset="0"/>
                <a:cs typeface="Myriad Pro" charset="0"/>
              </a:defRPr>
            </a:lvl1pPr>
          </a:lstStyle>
          <a:p>
            <a:r>
              <a:rPr lang="en-US" dirty="0"/>
              <a:t>Click to Edit Session Title</a:t>
            </a:r>
          </a:p>
        </p:txBody>
      </p:sp>
      <p:sp>
        <p:nvSpPr>
          <p:cNvPr id="15" name="Content Placeholder 17"/>
          <p:cNvSpPr>
            <a:spLocks noGrp="1"/>
          </p:cNvSpPr>
          <p:nvPr>
            <p:ph sz="quarter" idx="10" hasCustomPrompt="1"/>
          </p:nvPr>
        </p:nvSpPr>
        <p:spPr>
          <a:xfrm>
            <a:off x="2197100" y="4195570"/>
            <a:ext cx="7797800" cy="914400"/>
          </a:xfrm>
          <a:prstGeom prst="rect">
            <a:avLst/>
          </a:prstGeom>
        </p:spPr>
        <p:txBody>
          <a:bodyPr/>
          <a:lstStyle>
            <a:lvl1pPr marL="0" indent="0" algn="ctr">
              <a:buNone/>
              <a:defRPr sz="2800" baseline="0">
                <a:solidFill>
                  <a:srgbClr val="EBEBEB"/>
                </a:solidFill>
                <a:latin typeface="Arial" panose="020B0604020202020204" pitchFamily="34" charset="0"/>
                <a:cs typeface="Arial" panose="020B0604020202020204" pitchFamily="34" charset="0"/>
              </a:defRPr>
            </a:lvl1pPr>
          </a:lstStyle>
          <a:p>
            <a:pPr lvl="0"/>
            <a:r>
              <a:rPr lang="en-US" dirty="0"/>
              <a:t>Click to Edit Session #</a:t>
            </a:r>
          </a:p>
        </p:txBody>
      </p:sp>
      <p:pic>
        <p:nvPicPr>
          <p:cNvPr id="9" name="Picture 8">
            <a:extLst>
              <a:ext uri="{FF2B5EF4-FFF2-40B4-BE49-F238E27FC236}">
                <a16:creationId xmlns:a16="http://schemas.microsoft.com/office/drawing/2014/main" id="{8BA67F5A-54E4-DB48-8CA0-595B61858D58}"/>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4573524" y="1671826"/>
            <a:ext cx="3044952" cy="694944"/>
          </a:xfrm>
          <a:prstGeom prst="rect">
            <a:avLst/>
          </a:prstGeom>
        </p:spPr>
      </p:pic>
      <p:cxnSp>
        <p:nvCxnSpPr>
          <p:cNvPr id="10" name="Straight Connector 9">
            <a:extLst>
              <a:ext uri="{FF2B5EF4-FFF2-40B4-BE49-F238E27FC236}">
                <a16:creationId xmlns:a16="http://schemas.microsoft.com/office/drawing/2014/main" id="{A018D244-C962-EF4F-BA27-A14967B53C5C}"/>
              </a:ext>
            </a:extLst>
          </p:cNvPr>
          <p:cNvCxnSpPr/>
          <p:nvPr userDrawn="1"/>
        </p:nvCxnSpPr>
        <p:spPr>
          <a:xfrm>
            <a:off x="1422400" y="2743200"/>
            <a:ext cx="934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798575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dark bkgd Session List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0745C61-07AD-2F46-8417-F6692A0E6DB4}"/>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9"/>
          <p:cNvSpPr>
            <a:spLocks noGrp="1"/>
          </p:cNvSpPr>
          <p:nvPr>
            <p:ph type="title" hasCustomPrompt="1"/>
          </p:nvPr>
        </p:nvSpPr>
        <p:spPr>
          <a:xfrm>
            <a:off x="838200" y="2293833"/>
            <a:ext cx="10515600" cy="863582"/>
          </a:xfrm>
          <a:prstGeom prst="rect">
            <a:avLst/>
          </a:prstGeom>
        </p:spPr>
        <p:txBody>
          <a:bodyPr/>
          <a:lstStyle>
            <a:lvl1pPr algn="ctr">
              <a:defRPr sz="4500">
                <a:solidFill>
                  <a:srgbClr val="FFF0A0"/>
                </a:solidFill>
                <a:latin typeface="Myriad Pro" charset="0"/>
                <a:ea typeface="Myriad Pro" charset="0"/>
                <a:cs typeface="Myriad Pro" charset="0"/>
              </a:defRPr>
            </a:lvl1pPr>
          </a:lstStyle>
          <a:p>
            <a:r>
              <a:rPr lang="en-US" dirty="0"/>
              <a:t>Click to Edit Session Title</a:t>
            </a:r>
          </a:p>
        </p:txBody>
      </p:sp>
      <p:pic>
        <p:nvPicPr>
          <p:cNvPr id="9" name="Picture 8">
            <a:extLst>
              <a:ext uri="{FF2B5EF4-FFF2-40B4-BE49-F238E27FC236}">
                <a16:creationId xmlns:a16="http://schemas.microsoft.com/office/drawing/2014/main" id="{8BA67F5A-54E4-DB48-8CA0-595B61858D58}"/>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4573524" y="846027"/>
            <a:ext cx="3044952" cy="694944"/>
          </a:xfrm>
          <a:prstGeom prst="rect">
            <a:avLst/>
          </a:prstGeom>
        </p:spPr>
      </p:pic>
      <p:cxnSp>
        <p:nvCxnSpPr>
          <p:cNvPr id="10" name="Straight Connector 9">
            <a:extLst>
              <a:ext uri="{FF2B5EF4-FFF2-40B4-BE49-F238E27FC236}">
                <a16:creationId xmlns:a16="http://schemas.microsoft.com/office/drawing/2014/main" id="{A018D244-C962-EF4F-BA27-A14967B53C5C}"/>
              </a:ext>
            </a:extLst>
          </p:cNvPr>
          <p:cNvCxnSpPr/>
          <p:nvPr userDrawn="1"/>
        </p:nvCxnSpPr>
        <p:spPr>
          <a:xfrm>
            <a:off x="1422400" y="1917401"/>
            <a:ext cx="934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Content Placeholder 17">
            <a:extLst>
              <a:ext uri="{FF2B5EF4-FFF2-40B4-BE49-F238E27FC236}">
                <a16:creationId xmlns:a16="http://schemas.microsoft.com/office/drawing/2014/main" id="{9E5327BE-6B83-9E46-A057-9BB90418B7D1}"/>
              </a:ext>
            </a:extLst>
          </p:cNvPr>
          <p:cNvSpPr>
            <a:spLocks noGrp="1"/>
          </p:cNvSpPr>
          <p:nvPr>
            <p:ph sz="quarter" idx="10" hasCustomPrompt="1"/>
          </p:nvPr>
        </p:nvSpPr>
        <p:spPr>
          <a:xfrm>
            <a:off x="2197100" y="3255386"/>
            <a:ext cx="7797800" cy="666165"/>
          </a:xfrm>
          <a:prstGeom prst="rect">
            <a:avLst/>
          </a:prstGeom>
        </p:spPr>
        <p:txBody>
          <a:bodyPr/>
          <a:lstStyle>
            <a:lvl1pPr marL="0" indent="0" algn="ctr">
              <a:buNone/>
              <a:defRPr sz="2800" baseline="0">
                <a:solidFill>
                  <a:srgbClr val="EBEBEB"/>
                </a:solidFill>
                <a:latin typeface="Arial" panose="020B0604020202020204" pitchFamily="34" charset="0"/>
                <a:cs typeface="Arial" panose="020B0604020202020204" pitchFamily="34" charset="0"/>
              </a:defRPr>
            </a:lvl1pPr>
          </a:lstStyle>
          <a:p>
            <a:pPr lvl="0"/>
            <a:r>
              <a:rPr lang="en-US" dirty="0"/>
              <a:t>Click to Edit Session #</a:t>
            </a:r>
          </a:p>
        </p:txBody>
      </p:sp>
      <p:sp>
        <p:nvSpPr>
          <p:cNvPr id="15" name="Text Placeholder 23">
            <a:extLst>
              <a:ext uri="{FF2B5EF4-FFF2-40B4-BE49-F238E27FC236}">
                <a16:creationId xmlns:a16="http://schemas.microsoft.com/office/drawing/2014/main" id="{534C6D59-70B9-E54D-B635-FE62FF802368}"/>
              </a:ext>
            </a:extLst>
          </p:cNvPr>
          <p:cNvSpPr>
            <a:spLocks noGrp="1"/>
          </p:cNvSpPr>
          <p:nvPr>
            <p:ph idx="1" hasCustomPrompt="1"/>
          </p:nvPr>
        </p:nvSpPr>
        <p:spPr>
          <a:xfrm>
            <a:off x="838200" y="4129572"/>
            <a:ext cx="10515600" cy="2412630"/>
          </a:xfrm>
          <a:prstGeom prst="rect">
            <a:avLst/>
          </a:prstGeom>
        </p:spPr>
        <p:txBody>
          <a:bodyPr vert="horz" lIns="91440" tIns="45720" rIns="91440" bIns="45720" rtlCol="0">
            <a:normAutofit/>
          </a:bodyPr>
          <a:lstStyle>
            <a:lvl1pPr marL="0" marR="0" indent="0" algn="ctr" defTabSz="914400" rtl="0" eaLnBrk="1" fontAlgn="base" latinLnBrk="0" hangingPunct="1">
              <a:lnSpc>
                <a:spcPct val="100000"/>
              </a:lnSpc>
              <a:spcBef>
                <a:spcPct val="0"/>
              </a:spcBef>
              <a:spcAft>
                <a:spcPts val="1200"/>
              </a:spcAft>
              <a:buClr>
                <a:srgbClr val="FFFFFF"/>
              </a:buClr>
              <a:buSzTx/>
              <a:buFontTx/>
              <a:buNone/>
              <a:tabLst/>
              <a:defRPr lang="en-US" sz="2000" kern="1200">
                <a:solidFill>
                  <a:schemeClr val="bg1"/>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1]</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2]</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3]</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4]</a:t>
            </a:r>
          </a:p>
        </p:txBody>
      </p:sp>
    </p:spTree>
    <p:custDataLst>
      <p:tags r:id="rId1"/>
    </p:custDataLst>
    <p:extLst>
      <p:ext uri="{BB962C8B-B14F-4D97-AF65-F5344CB8AC3E}">
        <p14:creationId xmlns:p14="http://schemas.microsoft.com/office/powerpoint/2010/main" val="38243231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dark bkgd Session List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0745C61-07AD-2F46-8417-F6692A0E6DB4}"/>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9"/>
          <p:cNvSpPr>
            <a:spLocks noGrp="1"/>
          </p:cNvSpPr>
          <p:nvPr>
            <p:ph type="title" hasCustomPrompt="1"/>
          </p:nvPr>
        </p:nvSpPr>
        <p:spPr>
          <a:xfrm>
            <a:off x="838200" y="2293833"/>
            <a:ext cx="10515600" cy="863582"/>
          </a:xfrm>
          <a:prstGeom prst="rect">
            <a:avLst/>
          </a:prstGeom>
        </p:spPr>
        <p:txBody>
          <a:bodyPr/>
          <a:lstStyle>
            <a:lvl1pPr algn="ctr">
              <a:defRPr sz="4500">
                <a:solidFill>
                  <a:srgbClr val="FFF0A0"/>
                </a:solidFill>
                <a:latin typeface="Myriad Pro" charset="0"/>
                <a:ea typeface="Myriad Pro" charset="0"/>
                <a:cs typeface="Myriad Pro" charset="0"/>
              </a:defRPr>
            </a:lvl1pPr>
          </a:lstStyle>
          <a:p>
            <a:r>
              <a:rPr lang="en-US" dirty="0"/>
              <a:t>Click to Edit Session Title</a:t>
            </a:r>
          </a:p>
        </p:txBody>
      </p:sp>
      <p:pic>
        <p:nvPicPr>
          <p:cNvPr id="9" name="Picture 8">
            <a:extLst>
              <a:ext uri="{FF2B5EF4-FFF2-40B4-BE49-F238E27FC236}">
                <a16:creationId xmlns:a16="http://schemas.microsoft.com/office/drawing/2014/main" id="{8BA67F5A-54E4-DB48-8CA0-595B61858D58}"/>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4573524" y="846027"/>
            <a:ext cx="3044952" cy="694944"/>
          </a:xfrm>
          <a:prstGeom prst="rect">
            <a:avLst/>
          </a:prstGeom>
        </p:spPr>
      </p:pic>
      <p:cxnSp>
        <p:nvCxnSpPr>
          <p:cNvPr id="10" name="Straight Connector 9">
            <a:extLst>
              <a:ext uri="{FF2B5EF4-FFF2-40B4-BE49-F238E27FC236}">
                <a16:creationId xmlns:a16="http://schemas.microsoft.com/office/drawing/2014/main" id="{A018D244-C962-EF4F-BA27-A14967B53C5C}"/>
              </a:ext>
            </a:extLst>
          </p:cNvPr>
          <p:cNvCxnSpPr/>
          <p:nvPr userDrawn="1"/>
        </p:nvCxnSpPr>
        <p:spPr>
          <a:xfrm>
            <a:off x="1422400" y="1917401"/>
            <a:ext cx="934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Content Placeholder 17">
            <a:extLst>
              <a:ext uri="{FF2B5EF4-FFF2-40B4-BE49-F238E27FC236}">
                <a16:creationId xmlns:a16="http://schemas.microsoft.com/office/drawing/2014/main" id="{9E5327BE-6B83-9E46-A057-9BB90418B7D1}"/>
              </a:ext>
            </a:extLst>
          </p:cNvPr>
          <p:cNvSpPr>
            <a:spLocks noGrp="1"/>
          </p:cNvSpPr>
          <p:nvPr>
            <p:ph sz="quarter" idx="10" hasCustomPrompt="1"/>
          </p:nvPr>
        </p:nvSpPr>
        <p:spPr>
          <a:xfrm>
            <a:off x="2197100" y="3255386"/>
            <a:ext cx="7797800" cy="666165"/>
          </a:xfrm>
          <a:prstGeom prst="rect">
            <a:avLst/>
          </a:prstGeom>
        </p:spPr>
        <p:txBody>
          <a:bodyPr/>
          <a:lstStyle>
            <a:lvl1pPr marL="0" indent="0" algn="ctr">
              <a:buNone/>
              <a:defRPr sz="2800" baseline="0">
                <a:solidFill>
                  <a:srgbClr val="EBEBEB"/>
                </a:solidFill>
                <a:latin typeface="Arial" panose="020B0604020202020204" pitchFamily="34" charset="0"/>
                <a:cs typeface="Arial" panose="020B0604020202020204" pitchFamily="34" charset="0"/>
              </a:defRPr>
            </a:lvl1pPr>
          </a:lstStyle>
          <a:p>
            <a:pPr lvl="0"/>
            <a:r>
              <a:rPr lang="en-US" dirty="0"/>
              <a:t>Click to Edit Session #</a:t>
            </a:r>
          </a:p>
        </p:txBody>
      </p:sp>
      <p:sp>
        <p:nvSpPr>
          <p:cNvPr id="15" name="Text Placeholder 23">
            <a:extLst>
              <a:ext uri="{FF2B5EF4-FFF2-40B4-BE49-F238E27FC236}">
                <a16:creationId xmlns:a16="http://schemas.microsoft.com/office/drawing/2014/main" id="{534C6D59-70B9-E54D-B635-FE62FF802368}"/>
              </a:ext>
            </a:extLst>
          </p:cNvPr>
          <p:cNvSpPr>
            <a:spLocks noGrp="1"/>
          </p:cNvSpPr>
          <p:nvPr>
            <p:ph idx="1" hasCustomPrompt="1"/>
          </p:nvPr>
        </p:nvSpPr>
        <p:spPr>
          <a:xfrm>
            <a:off x="838200" y="4129572"/>
            <a:ext cx="5257800" cy="2412630"/>
          </a:xfrm>
          <a:prstGeom prst="rect">
            <a:avLst/>
          </a:prstGeom>
        </p:spPr>
        <p:txBody>
          <a:bodyPr vert="horz" lIns="91440" tIns="45720" rIns="91440" bIns="45720" rtlCol="0">
            <a:normAutofit/>
          </a:bodyPr>
          <a:lstStyle>
            <a:lvl1pPr marL="0" marR="0" indent="0" algn="ctr" defTabSz="914400" rtl="0" eaLnBrk="1" fontAlgn="base" latinLnBrk="0" hangingPunct="1">
              <a:lnSpc>
                <a:spcPct val="100000"/>
              </a:lnSpc>
              <a:spcBef>
                <a:spcPct val="0"/>
              </a:spcBef>
              <a:spcAft>
                <a:spcPts val="1200"/>
              </a:spcAft>
              <a:buClr>
                <a:srgbClr val="FFFFFF"/>
              </a:buClr>
              <a:buSzTx/>
              <a:buFontTx/>
              <a:buNone/>
              <a:tabLst/>
              <a:defRPr lang="en-US" sz="2000" kern="1200">
                <a:solidFill>
                  <a:schemeClr val="bg1"/>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1]</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2]</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3]</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4]</a:t>
            </a:r>
          </a:p>
        </p:txBody>
      </p:sp>
      <p:sp>
        <p:nvSpPr>
          <p:cNvPr id="8" name="Text Placeholder 23">
            <a:extLst>
              <a:ext uri="{FF2B5EF4-FFF2-40B4-BE49-F238E27FC236}">
                <a16:creationId xmlns:a16="http://schemas.microsoft.com/office/drawing/2014/main" id="{BED68C9C-C4F1-CE4B-804F-C2D0E4405665}"/>
              </a:ext>
            </a:extLst>
          </p:cNvPr>
          <p:cNvSpPr>
            <a:spLocks noGrp="1"/>
          </p:cNvSpPr>
          <p:nvPr>
            <p:ph idx="11" hasCustomPrompt="1"/>
          </p:nvPr>
        </p:nvSpPr>
        <p:spPr>
          <a:xfrm>
            <a:off x="6096000" y="4129572"/>
            <a:ext cx="5257800" cy="2412630"/>
          </a:xfrm>
          <a:prstGeom prst="rect">
            <a:avLst/>
          </a:prstGeom>
        </p:spPr>
        <p:txBody>
          <a:bodyPr vert="horz" lIns="91440" tIns="45720" rIns="91440" bIns="45720" rtlCol="0">
            <a:normAutofit/>
          </a:bodyPr>
          <a:lstStyle>
            <a:lvl1pPr marL="0" marR="0" indent="0" algn="ctr" defTabSz="914400" rtl="0" eaLnBrk="1" fontAlgn="base" latinLnBrk="0" hangingPunct="1">
              <a:lnSpc>
                <a:spcPct val="100000"/>
              </a:lnSpc>
              <a:spcBef>
                <a:spcPct val="0"/>
              </a:spcBef>
              <a:spcAft>
                <a:spcPts val="1200"/>
              </a:spcAft>
              <a:buClr>
                <a:srgbClr val="FFFFFF"/>
              </a:buClr>
              <a:buSzTx/>
              <a:buFontTx/>
              <a:buNone/>
              <a:tabLst/>
              <a:defRPr lang="en-US" sz="2000" kern="1200">
                <a:solidFill>
                  <a:schemeClr val="bg1"/>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1]</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2]</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3]</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4]</a:t>
            </a:r>
          </a:p>
        </p:txBody>
      </p:sp>
    </p:spTree>
    <p:custDataLst>
      <p:tags r:id="rId1"/>
    </p:custDataLst>
    <p:extLst>
      <p:ext uri="{BB962C8B-B14F-4D97-AF65-F5344CB8AC3E}">
        <p14:creationId xmlns:p14="http://schemas.microsoft.com/office/powerpoint/2010/main" val="12788188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dark 2 Lines Lis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65D1CF4-B4D0-7F45-9B70-3F3D699F477F}"/>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9"/>
          <p:cNvSpPr>
            <a:spLocks noGrp="1"/>
          </p:cNvSpPr>
          <p:nvPr>
            <p:ph type="title" hasCustomPrompt="1"/>
          </p:nvPr>
        </p:nvSpPr>
        <p:spPr>
          <a:xfrm>
            <a:off x="838200" y="1825307"/>
            <a:ext cx="10515600" cy="1402841"/>
          </a:xfrm>
          <a:prstGeom prst="rect">
            <a:avLst/>
          </a:prstGeom>
        </p:spPr>
        <p:txBody>
          <a:bodyPr/>
          <a:lstStyle>
            <a:lvl1pPr algn="ctr">
              <a:defRPr sz="4500">
                <a:solidFill>
                  <a:srgbClr val="FFF0A0"/>
                </a:solidFill>
                <a:latin typeface="Myriad Pro" charset="0"/>
                <a:ea typeface="Myriad Pro" charset="0"/>
                <a:cs typeface="Myriad Pro" charset="0"/>
              </a:defRPr>
            </a:lvl1pPr>
          </a:lstStyle>
          <a:p>
            <a:r>
              <a:rPr lang="en-US" dirty="0"/>
              <a:t>Click to Edit Session Title</a:t>
            </a:r>
            <a:br>
              <a:rPr lang="en-US" dirty="0"/>
            </a:br>
            <a:r>
              <a:rPr lang="en-US" dirty="0"/>
              <a:t>Two Lines</a:t>
            </a:r>
          </a:p>
        </p:txBody>
      </p:sp>
      <p:sp>
        <p:nvSpPr>
          <p:cNvPr id="12" name="Content Placeholder 17">
            <a:extLst>
              <a:ext uri="{FF2B5EF4-FFF2-40B4-BE49-F238E27FC236}">
                <a16:creationId xmlns:a16="http://schemas.microsoft.com/office/drawing/2014/main" id="{60F0A595-C69A-A44F-ABDF-2CABF2A9C7E8}"/>
              </a:ext>
            </a:extLst>
          </p:cNvPr>
          <p:cNvSpPr>
            <a:spLocks noGrp="1"/>
          </p:cNvSpPr>
          <p:nvPr>
            <p:ph sz="quarter" idx="10" hasCustomPrompt="1"/>
          </p:nvPr>
        </p:nvSpPr>
        <p:spPr>
          <a:xfrm>
            <a:off x="2197100" y="3354783"/>
            <a:ext cx="7797800" cy="666165"/>
          </a:xfrm>
          <a:prstGeom prst="rect">
            <a:avLst/>
          </a:prstGeom>
        </p:spPr>
        <p:txBody>
          <a:bodyPr/>
          <a:lstStyle>
            <a:lvl1pPr marL="0" indent="0" algn="ctr">
              <a:buNone/>
              <a:defRPr sz="2800" baseline="0">
                <a:solidFill>
                  <a:srgbClr val="EBEBEB"/>
                </a:solidFill>
                <a:latin typeface="Arial" panose="020B0604020202020204" pitchFamily="34" charset="0"/>
                <a:cs typeface="Arial" panose="020B0604020202020204" pitchFamily="34" charset="0"/>
              </a:defRPr>
            </a:lvl1pPr>
          </a:lstStyle>
          <a:p>
            <a:pPr lvl="0"/>
            <a:r>
              <a:rPr lang="en-US" dirty="0"/>
              <a:t>Click to Edit Session #</a:t>
            </a:r>
          </a:p>
        </p:txBody>
      </p:sp>
      <p:pic>
        <p:nvPicPr>
          <p:cNvPr id="13" name="Picture 12">
            <a:extLst>
              <a:ext uri="{FF2B5EF4-FFF2-40B4-BE49-F238E27FC236}">
                <a16:creationId xmlns:a16="http://schemas.microsoft.com/office/drawing/2014/main" id="{1462ABF0-683C-3548-8E04-D4EBE56CD872}"/>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4573524" y="499192"/>
            <a:ext cx="3044952" cy="694944"/>
          </a:xfrm>
          <a:prstGeom prst="rect">
            <a:avLst/>
          </a:prstGeom>
        </p:spPr>
      </p:pic>
      <p:cxnSp>
        <p:nvCxnSpPr>
          <p:cNvPr id="16" name="Straight Connector 15">
            <a:extLst>
              <a:ext uri="{FF2B5EF4-FFF2-40B4-BE49-F238E27FC236}">
                <a16:creationId xmlns:a16="http://schemas.microsoft.com/office/drawing/2014/main" id="{34D657F4-55C8-D141-8E59-F0727A5E7326}"/>
              </a:ext>
            </a:extLst>
          </p:cNvPr>
          <p:cNvCxnSpPr/>
          <p:nvPr userDrawn="1"/>
        </p:nvCxnSpPr>
        <p:spPr>
          <a:xfrm>
            <a:off x="1422400" y="1570566"/>
            <a:ext cx="934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 Placeholder 23">
            <a:extLst>
              <a:ext uri="{FF2B5EF4-FFF2-40B4-BE49-F238E27FC236}">
                <a16:creationId xmlns:a16="http://schemas.microsoft.com/office/drawing/2014/main" id="{55AB75DE-98A1-3140-8916-527B00E3F8D0}"/>
              </a:ext>
            </a:extLst>
          </p:cNvPr>
          <p:cNvSpPr>
            <a:spLocks noGrp="1"/>
          </p:cNvSpPr>
          <p:nvPr>
            <p:ph idx="1" hasCustomPrompt="1"/>
          </p:nvPr>
        </p:nvSpPr>
        <p:spPr>
          <a:xfrm>
            <a:off x="838200" y="4242062"/>
            <a:ext cx="10515600" cy="2300140"/>
          </a:xfrm>
          <a:prstGeom prst="rect">
            <a:avLst/>
          </a:prstGeom>
        </p:spPr>
        <p:txBody>
          <a:bodyPr vert="horz" lIns="91440" tIns="45720" rIns="91440" bIns="45720" rtlCol="0">
            <a:normAutofit/>
          </a:bodyPr>
          <a:lstStyle>
            <a:lvl1pPr marL="0" marR="0" indent="0" algn="ctr" defTabSz="914400" rtl="0" eaLnBrk="1" fontAlgn="base" latinLnBrk="0" hangingPunct="1">
              <a:lnSpc>
                <a:spcPct val="100000"/>
              </a:lnSpc>
              <a:spcBef>
                <a:spcPct val="0"/>
              </a:spcBef>
              <a:spcAft>
                <a:spcPts val="1200"/>
              </a:spcAft>
              <a:buClr>
                <a:srgbClr val="FFFFFF"/>
              </a:buClr>
              <a:buSzTx/>
              <a:buFontTx/>
              <a:buNone/>
              <a:tabLst/>
              <a:defRPr lang="en-US" sz="2000" kern="1200">
                <a:solidFill>
                  <a:schemeClr val="bg1"/>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1]</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2]</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3]</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4]</a:t>
            </a:r>
          </a:p>
        </p:txBody>
      </p:sp>
    </p:spTree>
    <p:custDataLst>
      <p:tags r:id="rId1"/>
    </p:custDataLst>
    <p:extLst>
      <p:ext uri="{BB962C8B-B14F-4D97-AF65-F5344CB8AC3E}">
        <p14:creationId xmlns:p14="http://schemas.microsoft.com/office/powerpoint/2010/main" val="6436003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Slide-dark 2 Lines 2Lis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DC111D-BD2F-7B41-AF57-8867A2387CA1}"/>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9"/>
          <p:cNvSpPr>
            <a:spLocks noGrp="1"/>
          </p:cNvSpPr>
          <p:nvPr>
            <p:ph type="title" hasCustomPrompt="1"/>
          </p:nvPr>
        </p:nvSpPr>
        <p:spPr>
          <a:xfrm>
            <a:off x="838200" y="1825307"/>
            <a:ext cx="10515600" cy="1402841"/>
          </a:xfrm>
          <a:prstGeom prst="rect">
            <a:avLst/>
          </a:prstGeom>
        </p:spPr>
        <p:txBody>
          <a:bodyPr/>
          <a:lstStyle>
            <a:lvl1pPr algn="ctr">
              <a:defRPr sz="4500">
                <a:solidFill>
                  <a:srgbClr val="FFF0A0"/>
                </a:solidFill>
                <a:latin typeface="Myriad Pro" charset="0"/>
                <a:ea typeface="Myriad Pro" charset="0"/>
                <a:cs typeface="Myriad Pro" charset="0"/>
              </a:defRPr>
            </a:lvl1pPr>
          </a:lstStyle>
          <a:p>
            <a:r>
              <a:rPr lang="en-US" dirty="0"/>
              <a:t>Click to Edit Session Title</a:t>
            </a:r>
            <a:br>
              <a:rPr lang="en-US" dirty="0"/>
            </a:br>
            <a:r>
              <a:rPr lang="en-US" dirty="0"/>
              <a:t>Two Lines</a:t>
            </a:r>
          </a:p>
        </p:txBody>
      </p:sp>
      <p:sp>
        <p:nvSpPr>
          <p:cNvPr id="12" name="Content Placeholder 17">
            <a:extLst>
              <a:ext uri="{FF2B5EF4-FFF2-40B4-BE49-F238E27FC236}">
                <a16:creationId xmlns:a16="http://schemas.microsoft.com/office/drawing/2014/main" id="{60F0A595-C69A-A44F-ABDF-2CABF2A9C7E8}"/>
              </a:ext>
            </a:extLst>
          </p:cNvPr>
          <p:cNvSpPr>
            <a:spLocks noGrp="1"/>
          </p:cNvSpPr>
          <p:nvPr>
            <p:ph sz="quarter" idx="10" hasCustomPrompt="1"/>
          </p:nvPr>
        </p:nvSpPr>
        <p:spPr>
          <a:xfrm>
            <a:off x="2197100" y="3354783"/>
            <a:ext cx="7797800" cy="666165"/>
          </a:xfrm>
          <a:prstGeom prst="rect">
            <a:avLst/>
          </a:prstGeom>
        </p:spPr>
        <p:txBody>
          <a:bodyPr/>
          <a:lstStyle>
            <a:lvl1pPr marL="0" indent="0" algn="ctr">
              <a:buNone/>
              <a:defRPr sz="2800" baseline="0">
                <a:solidFill>
                  <a:srgbClr val="EBEBEB"/>
                </a:solidFill>
                <a:latin typeface="Arial" panose="020B0604020202020204" pitchFamily="34" charset="0"/>
                <a:cs typeface="Arial" panose="020B0604020202020204" pitchFamily="34" charset="0"/>
              </a:defRPr>
            </a:lvl1pPr>
          </a:lstStyle>
          <a:p>
            <a:pPr lvl="0"/>
            <a:r>
              <a:rPr lang="en-US" dirty="0"/>
              <a:t>Click to Edit Session #</a:t>
            </a:r>
          </a:p>
        </p:txBody>
      </p:sp>
      <p:pic>
        <p:nvPicPr>
          <p:cNvPr id="13" name="Picture 12">
            <a:extLst>
              <a:ext uri="{FF2B5EF4-FFF2-40B4-BE49-F238E27FC236}">
                <a16:creationId xmlns:a16="http://schemas.microsoft.com/office/drawing/2014/main" id="{1462ABF0-683C-3548-8E04-D4EBE56CD872}"/>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4573524" y="499192"/>
            <a:ext cx="3044952" cy="694944"/>
          </a:xfrm>
          <a:prstGeom prst="rect">
            <a:avLst/>
          </a:prstGeom>
        </p:spPr>
      </p:pic>
      <p:cxnSp>
        <p:nvCxnSpPr>
          <p:cNvPr id="16" name="Straight Connector 15">
            <a:extLst>
              <a:ext uri="{FF2B5EF4-FFF2-40B4-BE49-F238E27FC236}">
                <a16:creationId xmlns:a16="http://schemas.microsoft.com/office/drawing/2014/main" id="{34D657F4-55C8-D141-8E59-F0727A5E7326}"/>
              </a:ext>
            </a:extLst>
          </p:cNvPr>
          <p:cNvCxnSpPr/>
          <p:nvPr userDrawn="1"/>
        </p:nvCxnSpPr>
        <p:spPr>
          <a:xfrm>
            <a:off x="1422400" y="1570566"/>
            <a:ext cx="934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 Placeholder 23">
            <a:extLst>
              <a:ext uri="{FF2B5EF4-FFF2-40B4-BE49-F238E27FC236}">
                <a16:creationId xmlns:a16="http://schemas.microsoft.com/office/drawing/2014/main" id="{4E44FF4C-B394-4941-A628-B9ACDE5F5BC9}"/>
              </a:ext>
            </a:extLst>
          </p:cNvPr>
          <p:cNvSpPr>
            <a:spLocks noGrp="1"/>
          </p:cNvSpPr>
          <p:nvPr>
            <p:ph idx="1" hasCustomPrompt="1"/>
          </p:nvPr>
        </p:nvSpPr>
        <p:spPr>
          <a:xfrm>
            <a:off x="838200" y="4129572"/>
            <a:ext cx="5257800" cy="2412630"/>
          </a:xfrm>
          <a:prstGeom prst="rect">
            <a:avLst/>
          </a:prstGeom>
        </p:spPr>
        <p:txBody>
          <a:bodyPr vert="horz" lIns="91440" tIns="45720" rIns="91440" bIns="45720" rtlCol="0">
            <a:normAutofit/>
          </a:bodyPr>
          <a:lstStyle>
            <a:lvl1pPr marL="0" marR="0" indent="0" algn="ctr" defTabSz="914400" rtl="0" eaLnBrk="1" fontAlgn="base" latinLnBrk="0" hangingPunct="1">
              <a:lnSpc>
                <a:spcPct val="100000"/>
              </a:lnSpc>
              <a:spcBef>
                <a:spcPct val="0"/>
              </a:spcBef>
              <a:spcAft>
                <a:spcPts val="1200"/>
              </a:spcAft>
              <a:buClr>
                <a:srgbClr val="FFFFFF"/>
              </a:buClr>
              <a:buSzTx/>
              <a:buFontTx/>
              <a:buNone/>
              <a:tabLst/>
              <a:defRPr lang="en-US" sz="2000" kern="1200">
                <a:solidFill>
                  <a:schemeClr val="bg1"/>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1]</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2]</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3]</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4]</a:t>
            </a:r>
          </a:p>
        </p:txBody>
      </p:sp>
      <p:sp>
        <p:nvSpPr>
          <p:cNvPr id="9" name="Text Placeholder 23">
            <a:extLst>
              <a:ext uri="{FF2B5EF4-FFF2-40B4-BE49-F238E27FC236}">
                <a16:creationId xmlns:a16="http://schemas.microsoft.com/office/drawing/2014/main" id="{DD288764-3102-1A43-8BEF-DFF5F5E261E9}"/>
              </a:ext>
            </a:extLst>
          </p:cNvPr>
          <p:cNvSpPr>
            <a:spLocks noGrp="1"/>
          </p:cNvSpPr>
          <p:nvPr>
            <p:ph idx="11" hasCustomPrompt="1"/>
          </p:nvPr>
        </p:nvSpPr>
        <p:spPr>
          <a:xfrm>
            <a:off x="6096000" y="4129572"/>
            <a:ext cx="5257800" cy="2412630"/>
          </a:xfrm>
          <a:prstGeom prst="rect">
            <a:avLst/>
          </a:prstGeom>
        </p:spPr>
        <p:txBody>
          <a:bodyPr vert="horz" lIns="91440" tIns="45720" rIns="91440" bIns="45720" rtlCol="0">
            <a:normAutofit/>
          </a:bodyPr>
          <a:lstStyle>
            <a:lvl1pPr marL="0" marR="0" indent="0" algn="ctr" defTabSz="914400" rtl="0" eaLnBrk="1" fontAlgn="base" latinLnBrk="0" hangingPunct="1">
              <a:lnSpc>
                <a:spcPct val="100000"/>
              </a:lnSpc>
              <a:spcBef>
                <a:spcPct val="0"/>
              </a:spcBef>
              <a:spcAft>
                <a:spcPts val="1200"/>
              </a:spcAft>
              <a:buClr>
                <a:srgbClr val="FFFFFF"/>
              </a:buClr>
              <a:buSzTx/>
              <a:buFontTx/>
              <a:buNone/>
              <a:tabLst/>
              <a:defRPr lang="en-US" sz="2000" kern="1200">
                <a:solidFill>
                  <a:schemeClr val="bg1"/>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1]</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2]</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3]</a:t>
            </a:r>
          </a:p>
          <a:p>
            <a:pPr marL="0" marR="0" lvl="0" indent="0" algn="ctr" defTabSz="914400" rtl="0" eaLnBrk="1" fontAlgn="base" latinLnBrk="0" hangingPunct="1">
              <a:lnSpc>
                <a:spcPct val="100000"/>
              </a:lnSpc>
              <a:spcBef>
                <a:spcPct val="0"/>
              </a:spcBef>
              <a:spcAft>
                <a:spcPts val="1200"/>
              </a:spcAft>
              <a:buClr>
                <a:srgbClr val="FFFFFF"/>
              </a:buClr>
              <a:buSzTx/>
              <a:buFontTx/>
              <a:buNone/>
              <a:tabLst/>
              <a:defRPr/>
            </a:pP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0"/>
                <a:cs typeface="Arial" charset="0"/>
              </a:rPr>
              <a:t>[Session information 4]</a:t>
            </a:r>
          </a:p>
        </p:txBody>
      </p:sp>
    </p:spTree>
    <p:custDataLst>
      <p:tags r:id="rId1"/>
    </p:custDataLst>
    <p:extLst>
      <p:ext uri="{BB962C8B-B14F-4D97-AF65-F5344CB8AC3E}">
        <p14:creationId xmlns:p14="http://schemas.microsoft.com/office/powerpoint/2010/main" val="12818992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FCD0AA79-C9D9-B641-9A69-5712C9425117}"/>
              </a:ext>
            </a:extLst>
          </p:cNvPr>
          <p:cNvGrpSpPr/>
          <p:nvPr userDrawn="1"/>
        </p:nvGrpSpPr>
        <p:grpSpPr>
          <a:xfrm>
            <a:off x="909145" y="1477720"/>
            <a:ext cx="10373711" cy="4294430"/>
            <a:chOff x="901261" y="1477720"/>
            <a:chExt cx="10373711" cy="4294430"/>
          </a:xfrm>
        </p:grpSpPr>
        <p:grpSp>
          <p:nvGrpSpPr>
            <p:cNvPr id="3" name="Group 2">
              <a:extLst>
                <a:ext uri="{FF2B5EF4-FFF2-40B4-BE49-F238E27FC236}">
                  <a16:creationId xmlns:a16="http://schemas.microsoft.com/office/drawing/2014/main" id="{2A84ACC7-3A15-054F-80F2-39FED25C1F15}"/>
                </a:ext>
              </a:extLst>
            </p:cNvPr>
            <p:cNvGrpSpPr/>
            <p:nvPr userDrawn="1"/>
          </p:nvGrpSpPr>
          <p:grpSpPr>
            <a:xfrm>
              <a:off x="901261" y="1477720"/>
              <a:ext cx="3200400" cy="4294430"/>
              <a:chOff x="901261" y="1477720"/>
              <a:chExt cx="3200400" cy="4294430"/>
            </a:xfrm>
          </p:grpSpPr>
          <p:sp>
            <p:nvSpPr>
              <p:cNvPr id="12" name="Rounded Rectangle 11">
                <a:extLst>
                  <a:ext uri="{FF2B5EF4-FFF2-40B4-BE49-F238E27FC236}">
                    <a16:creationId xmlns:a16="http://schemas.microsoft.com/office/drawing/2014/main" id="{62F86551-17BC-1F4D-9F3A-7B4875FAB82C}"/>
                  </a:ext>
                </a:extLst>
              </p:cNvPr>
              <p:cNvSpPr/>
              <p:nvPr userDrawn="1"/>
            </p:nvSpPr>
            <p:spPr>
              <a:xfrm>
                <a:off x="901261" y="1477720"/>
                <a:ext cx="3200400" cy="4294430"/>
              </a:xfrm>
              <a:prstGeom prst="roundRect">
                <a:avLst>
                  <a:gd name="adj" fmla="val 61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9A31CF2-A7B1-2749-873A-5BFB465353D4}"/>
                  </a:ext>
                </a:extLst>
              </p:cNvPr>
              <p:cNvSpPr/>
              <p:nvPr userDrawn="1"/>
            </p:nvSpPr>
            <p:spPr>
              <a:xfrm>
                <a:off x="901261" y="2134217"/>
                <a:ext cx="3200400" cy="1879600"/>
              </a:xfrm>
              <a:prstGeom prst="rect">
                <a:avLst/>
              </a:prstGeom>
              <a:solidFill>
                <a:srgbClr val="C6D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0569E1C-12F3-2B4C-A00C-9D5C979160C5}"/>
                  </a:ext>
                </a:extLst>
              </p:cNvPr>
              <p:cNvSpPr/>
              <p:nvPr userDrawn="1"/>
            </p:nvSpPr>
            <p:spPr>
              <a:xfrm flipV="1">
                <a:off x="901261" y="1493174"/>
                <a:ext cx="3200400" cy="6450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40208D7E-8928-E540-BE62-FFE7B7217131}"/>
                </a:ext>
              </a:extLst>
            </p:cNvPr>
            <p:cNvGrpSpPr/>
            <p:nvPr userDrawn="1"/>
          </p:nvGrpSpPr>
          <p:grpSpPr>
            <a:xfrm>
              <a:off x="4487915" y="1477720"/>
              <a:ext cx="3200401" cy="4294430"/>
              <a:chOff x="4495799" y="1477720"/>
              <a:chExt cx="3200401" cy="4294430"/>
            </a:xfrm>
          </p:grpSpPr>
          <p:sp>
            <p:nvSpPr>
              <p:cNvPr id="13" name="Rounded Rectangle 12">
                <a:extLst>
                  <a:ext uri="{FF2B5EF4-FFF2-40B4-BE49-F238E27FC236}">
                    <a16:creationId xmlns:a16="http://schemas.microsoft.com/office/drawing/2014/main" id="{6B5BB1E6-F415-3043-868C-BE24BC244391}"/>
                  </a:ext>
                </a:extLst>
              </p:cNvPr>
              <p:cNvSpPr/>
              <p:nvPr userDrawn="1"/>
            </p:nvSpPr>
            <p:spPr>
              <a:xfrm>
                <a:off x="4495799" y="1477720"/>
                <a:ext cx="3200401" cy="4294430"/>
              </a:xfrm>
              <a:prstGeom prst="roundRect">
                <a:avLst>
                  <a:gd name="adj" fmla="val 61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3D8AC1-E4FC-0244-974B-65FC86A1C60F}"/>
                  </a:ext>
                </a:extLst>
              </p:cNvPr>
              <p:cNvSpPr/>
              <p:nvPr userDrawn="1"/>
            </p:nvSpPr>
            <p:spPr>
              <a:xfrm>
                <a:off x="4495800" y="2134217"/>
                <a:ext cx="3200400" cy="18796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E2AE9C6-1E94-2E4B-A938-5328AE48657A}"/>
                  </a:ext>
                </a:extLst>
              </p:cNvPr>
              <p:cNvSpPr/>
              <p:nvPr userDrawn="1"/>
            </p:nvSpPr>
            <p:spPr>
              <a:xfrm flipV="1">
                <a:off x="4495800" y="1493174"/>
                <a:ext cx="3200400" cy="645075"/>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1E8AD4BC-EF61-4D43-ACB1-CBDCD9851E64}"/>
                </a:ext>
              </a:extLst>
            </p:cNvPr>
            <p:cNvGrpSpPr/>
            <p:nvPr userDrawn="1"/>
          </p:nvGrpSpPr>
          <p:grpSpPr>
            <a:xfrm>
              <a:off x="8074571" y="1477720"/>
              <a:ext cx="3200401" cy="4294430"/>
              <a:chOff x="8074571" y="1477720"/>
              <a:chExt cx="3200401" cy="4294430"/>
            </a:xfrm>
          </p:grpSpPr>
          <p:sp>
            <p:nvSpPr>
              <p:cNvPr id="14" name="Rounded Rectangle 13">
                <a:extLst>
                  <a:ext uri="{FF2B5EF4-FFF2-40B4-BE49-F238E27FC236}">
                    <a16:creationId xmlns:a16="http://schemas.microsoft.com/office/drawing/2014/main" id="{F2140E8E-951B-E74A-9594-2938F6AC3711}"/>
                  </a:ext>
                </a:extLst>
              </p:cNvPr>
              <p:cNvSpPr/>
              <p:nvPr userDrawn="1"/>
            </p:nvSpPr>
            <p:spPr>
              <a:xfrm>
                <a:off x="8074571" y="1477720"/>
                <a:ext cx="3200401" cy="4294430"/>
              </a:xfrm>
              <a:prstGeom prst="roundRect">
                <a:avLst>
                  <a:gd name="adj" fmla="val 61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F2963BF-3A3D-4640-BF83-339B51A3F108}"/>
                  </a:ext>
                </a:extLst>
              </p:cNvPr>
              <p:cNvSpPr/>
              <p:nvPr userDrawn="1"/>
            </p:nvSpPr>
            <p:spPr>
              <a:xfrm>
                <a:off x="8074572" y="2134217"/>
                <a:ext cx="3200400" cy="1879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CC82B6A-9C9D-7F4F-8F8E-4C653817CDCF}"/>
                  </a:ext>
                </a:extLst>
              </p:cNvPr>
              <p:cNvSpPr/>
              <p:nvPr userDrawn="1"/>
            </p:nvSpPr>
            <p:spPr>
              <a:xfrm flipV="1">
                <a:off x="8074572" y="1493174"/>
                <a:ext cx="3200400" cy="64507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10" name="Straight Connector 9">
            <a:extLst>
              <a:ext uri="{FF2B5EF4-FFF2-40B4-BE49-F238E27FC236}">
                <a16:creationId xmlns:a16="http://schemas.microsoft.com/office/drawing/2014/main" id="{4FC71DF9-A2B7-D84B-AA4E-DA4A52EAFD23}"/>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32" name="Title 5">
            <a:extLst>
              <a:ext uri="{FF2B5EF4-FFF2-40B4-BE49-F238E27FC236}">
                <a16:creationId xmlns:a16="http://schemas.microsoft.com/office/drawing/2014/main" id="{0A090CD9-9A7A-0041-89D9-0486CA2B944B}"/>
              </a:ext>
            </a:extLst>
          </p:cNvPr>
          <p:cNvSpPr txBox="1">
            <a:spLocks/>
          </p:cNvSpPr>
          <p:nvPr userDrawn="1"/>
        </p:nvSpPr>
        <p:spPr>
          <a:xfrm>
            <a:off x="304800" y="295773"/>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latin typeface="+mj-lt"/>
              </a:rPr>
              <a:t>Objectives</a:t>
            </a:r>
          </a:p>
        </p:txBody>
      </p:sp>
      <p:sp>
        <p:nvSpPr>
          <p:cNvPr id="34" name="Content Placeholder 17">
            <a:extLst>
              <a:ext uri="{FF2B5EF4-FFF2-40B4-BE49-F238E27FC236}">
                <a16:creationId xmlns:a16="http://schemas.microsoft.com/office/drawing/2014/main" id="{B3FA4BB9-DB16-9749-AE9B-39072D69506D}"/>
              </a:ext>
            </a:extLst>
          </p:cNvPr>
          <p:cNvSpPr>
            <a:spLocks noGrp="1"/>
          </p:cNvSpPr>
          <p:nvPr>
            <p:ph sz="quarter" idx="10" hasCustomPrompt="1"/>
          </p:nvPr>
        </p:nvSpPr>
        <p:spPr>
          <a:xfrm>
            <a:off x="906517" y="1492454"/>
            <a:ext cx="3200401" cy="641763"/>
          </a:xfrm>
          <a:prstGeom prst="rect">
            <a:avLst/>
          </a:prstGeom>
        </p:spPr>
        <p:txBody>
          <a:bodyPr anchor="ctr"/>
          <a:lstStyle>
            <a:lvl1pPr marL="0" indent="0" algn="ctr">
              <a:buNone/>
              <a:defRPr sz="3000" b="1" baseline="0">
                <a:solidFill>
                  <a:schemeClr val="bg1"/>
                </a:solidFill>
                <a:latin typeface="Arial" panose="020B0604020202020204" pitchFamily="34" charset="0"/>
                <a:cs typeface="Arial" panose="020B0604020202020204" pitchFamily="34" charset="0"/>
              </a:defRPr>
            </a:lvl1pPr>
          </a:lstStyle>
          <a:p>
            <a:pPr lvl="0"/>
            <a:r>
              <a:rPr lang="en-US" dirty="0"/>
              <a:t>Click to Edit</a:t>
            </a:r>
          </a:p>
        </p:txBody>
      </p:sp>
      <p:sp>
        <p:nvSpPr>
          <p:cNvPr id="36" name="Content Placeholder 17">
            <a:extLst>
              <a:ext uri="{FF2B5EF4-FFF2-40B4-BE49-F238E27FC236}">
                <a16:creationId xmlns:a16="http://schemas.microsoft.com/office/drawing/2014/main" id="{BC3739E6-AEF1-5C49-9F8D-54E5E783DDBD}"/>
              </a:ext>
            </a:extLst>
          </p:cNvPr>
          <p:cNvSpPr>
            <a:spLocks noGrp="1"/>
          </p:cNvSpPr>
          <p:nvPr>
            <p:ph sz="quarter" idx="11" hasCustomPrompt="1"/>
          </p:nvPr>
        </p:nvSpPr>
        <p:spPr>
          <a:xfrm>
            <a:off x="906517" y="4140692"/>
            <a:ext cx="3200401" cy="1569660"/>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Click to Edit</a:t>
            </a:r>
          </a:p>
        </p:txBody>
      </p:sp>
      <p:sp>
        <p:nvSpPr>
          <p:cNvPr id="40" name="Content Placeholder 17">
            <a:extLst>
              <a:ext uri="{FF2B5EF4-FFF2-40B4-BE49-F238E27FC236}">
                <a16:creationId xmlns:a16="http://schemas.microsoft.com/office/drawing/2014/main" id="{5BDCE44E-ECE9-7741-A319-32F929D650AC}"/>
              </a:ext>
            </a:extLst>
          </p:cNvPr>
          <p:cNvSpPr>
            <a:spLocks noGrp="1"/>
          </p:cNvSpPr>
          <p:nvPr>
            <p:ph sz="quarter" idx="12" hasCustomPrompt="1"/>
          </p:nvPr>
        </p:nvSpPr>
        <p:spPr>
          <a:xfrm>
            <a:off x="4495800" y="1492454"/>
            <a:ext cx="3200401" cy="641763"/>
          </a:xfrm>
          <a:prstGeom prst="rect">
            <a:avLst/>
          </a:prstGeom>
        </p:spPr>
        <p:txBody>
          <a:bodyPr anchor="ctr"/>
          <a:lstStyle>
            <a:lvl1pPr marL="0" indent="0" algn="ctr">
              <a:buNone/>
              <a:defRPr sz="3000" b="1" baseline="0">
                <a:solidFill>
                  <a:schemeClr val="bg1"/>
                </a:solidFill>
                <a:latin typeface="Arial" panose="020B0604020202020204" pitchFamily="34" charset="0"/>
                <a:cs typeface="Arial" panose="020B0604020202020204" pitchFamily="34" charset="0"/>
              </a:defRPr>
            </a:lvl1pPr>
          </a:lstStyle>
          <a:p>
            <a:pPr lvl="0"/>
            <a:r>
              <a:rPr lang="en-US" dirty="0"/>
              <a:t>Click to Edit</a:t>
            </a:r>
          </a:p>
        </p:txBody>
      </p:sp>
      <p:sp>
        <p:nvSpPr>
          <p:cNvPr id="41" name="Content Placeholder 17">
            <a:extLst>
              <a:ext uri="{FF2B5EF4-FFF2-40B4-BE49-F238E27FC236}">
                <a16:creationId xmlns:a16="http://schemas.microsoft.com/office/drawing/2014/main" id="{3487E483-E252-644F-AEAD-36BC1F1BB8A3}"/>
              </a:ext>
            </a:extLst>
          </p:cNvPr>
          <p:cNvSpPr>
            <a:spLocks noGrp="1"/>
          </p:cNvSpPr>
          <p:nvPr>
            <p:ph sz="quarter" idx="13" hasCustomPrompt="1"/>
          </p:nvPr>
        </p:nvSpPr>
        <p:spPr>
          <a:xfrm>
            <a:off x="4495800" y="4140692"/>
            <a:ext cx="3200401" cy="1569660"/>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Click to Edit</a:t>
            </a:r>
          </a:p>
        </p:txBody>
      </p:sp>
      <p:sp>
        <p:nvSpPr>
          <p:cNvPr id="42" name="Content Placeholder 17">
            <a:extLst>
              <a:ext uri="{FF2B5EF4-FFF2-40B4-BE49-F238E27FC236}">
                <a16:creationId xmlns:a16="http://schemas.microsoft.com/office/drawing/2014/main" id="{B5E98C7C-991E-1D4C-B99A-ED263063B3DD}"/>
              </a:ext>
            </a:extLst>
          </p:cNvPr>
          <p:cNvSpPr>
            <a:spLocks noGrp="1"/>
          </p:cNvSpPr>
          <p:nvPr>
            <p:ph sz="quarter" idx="14" hasCustomPrompt="1"/>
          </p:nvPr>
        </p:nvSpPr>
        <p:spPr>
          <a:xfrm>
            <a:off x="8075023" y="1492454"/>
            <a:ext cx="3200401" cy="641763"/>
          </a:xfrm>
          <a:prstGeom prst="rect">
            <a:avLst/>
          </a:prstGeom>
        </p:spPr>
        <p:txBody>
          <a:bodyPr anchor="ctr"/>
          <a:lstStyle>
            <a:lvl1pPr marL="0" indent="0" algn="ctr">
              <a:buNone/>
              <a:defRPr sz="3000" b="1" baseline="0">
                <a:solidFill>
                  <a:schemeClr val="bg1"/>
                </a:solidFill>
                <a:latin typeface="Arial" panose="020B0604020202020204" pitchFamily="34" charset="0"/>
                <a:cs typeface="Arial" panose="020B0604020202020204" pitchFamily="34" charset="0"/>
              </a:defRPr>
            </a:lvl1pPr>
          </a:lstStyle>
          <a:p>
            <a:pPr lvl="0"/>
            <a:r>
              <a:rPr lang="en-US" dirty="0"/>
              <a:t>Click to Edit</a:t>
            </a:r>
          </a:p>
        </p:txBody>
      </p:sp>
      <p:sp>
        <p:nvSpPr>
          <p:cNvPr id="43" name="Content Placeholder 17">
            <a:extLst>
              <a:ext uri="{FF2B5EF4-FFF2-40B4-BE49-F238E27FC236}">
                <a16:creationId xmlns:a16="http://schemas.microsoft.com/office/drawing/2014/main" id="{656BA550-2736-D941-9346-4C922AEA7EC7}"/>
              </a:ext>
            </a:extLst>
          </p:cNvPr>
          <p:cNvSpPr>
            <a:spLocks noGrp="1"/>
          </p:cNvSpPr>
          <p:nvPr>
            <p:ph sz="quarter" idx="15" hasCustomPrompt="1"/>
          </p:nvPr>
        </p:nvSpPr>
        <p:spPr>
          <a:xfrm>
            <a:off x="8075023" y="4140692"/>
            <a:ext cx="3200401" cy="1569660"/>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Click to Edit</a:t>
            </a:r>
          </a:p>
        </p:txBody>
      </p:sp>
      <p:pic>
        <p:nvPicPr>
          <p:cNvPr id="23" name="Picture 22">
            <a:extLst>
              <a:ext uri="{FF2B5EF4-FFF2-40B4-BE49-F238E27FC236}">
                <a16:creationId xmlns:a16="http://schemas.microsoft.com/office/drawing/2014/main" id="{6A7D17D0-C581-494F-8E7D-48C59D387CCC}"/>
              </a:ext>
            </a:extLst>
          </p:cNvPr>
          <p:cNvPicPr>
            <a:picLocks noChangeAspect="1"/>
          </p:cNvPicPr>
          <p:nvPr userDrawn="1"/>
        </p:nvPicPr>
        <p:blipFill>
          <a:blip r:embed="rId3"/>
          <a:stretch>
            <a:fillRect/>
          </a:stretch>
        </p:blipFill>
        <p:spPr>
          <a:xfrm>
            <a:off x="1612461" y="2159035"/>
            <a:ext cx="1879600" cy="1879600"/>
          </a:xfrm>
          <a:prstGeom prst="rect">
            <a:avLst/>
          </a:prstGeom>
        </p:spPr>
      </p:pic>
      <p:pic>
        <p:nvPicPr>
          <p:cNvPr id="24" name="Picture 23">
            <a:extLst>
              <a:ext uri="{FF2B5EF4-FFF2-40B4-BE49-F238E27FC236}">
                <a16:creationId xmlns:a16="http://schemas.microsoft.com/office/drawing/2014/main" id="{51F11B25-0FBF-1D45-AD94-8E14F1287E5C}"/>
              </a:ext>
            </a:extLst>
          </p:cNvPr>
          <p:cNvPicPr>
            <a:picLocks noChangeAspect="1"/>
          </p:cNvPicPr>
          <p:nvPr userDrawn="1"/>
        </p:nvPicPr>
        <p:blipFill>
          <a:blip r:embed="rId4"/>
          <a:stretch>
            <a:fillRect/>
          </a:stretch>
        </p:blipFill>
        <p:spPr>
          <a:xfrm>
            <a:off x="5213349" y="2159035"/>
            <a:ext cx="1879600" cy="1879600"/>
          </a:xfrm>
          <a:prstGeom prst="rect">
            <a:avLst/>
          </a:prstGeom>
        </p:spPr>
      </p:pic>
      <p:pic>
        <p:nvPicPr>
          <p:cNvPr id="25" name="Picture 24">
            <a:extLst>
              <a:ext uri="{FF2B5EF4-FFF2-40B4-BE49-F238E27FC236}">
                <a16:creationId xmlns:a16="http://schemas.microsoft.com/office/drawing/2014/main" id="{652984F2-7A57-714E-84FC-7F00811211FA}"/>
              </a:ext>
            </a:extLst>
          </p:cNvPr>
          <p:cNvPicPr>
            <a:picLocks noChangeAspect="1"/>
          </p:cNvPicPr>
          <p:nvPr userDrawn="1"/>
        </p:nvPicPr>
        <p:blipFill>
          <a:blip r:embed="rId5"/>
          <a:stretch>
            <a:fillRect/>
          </a:stretch>
        </p:blipFill>
        <p:spPr>
          <a:xfrm>
            <a:off x="8792121" y="2159035"/>
            <a:ext cx="1892300" cy="1892300"/>
          </a:xfrm>
          <a:prstGeom prst="rect">
            <a:avLst/>
          </a:prstGeom>
        </p:spPr>
      </p:pic>
    </p:spTree>
    <p:custDataLst>
      <p:tags r:id="rId1"/>
    </p:custDataLst>
    <p:extLst>
      <p:ext uri="{BB962C8B-B14F-4D97-AF65-F5344CB8AC3E}">
        <p14:creationId xmlns:p14="http://schemas.microsoft.com/office/powerpoint/2010/main" val="232237867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bjectives 2">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4FC71DF9-A2B7-D84B-AA4E-DA4A52EAFD23}"/>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32" name="Title 5">
            <a:extLst>
              <a:ext uri="{FF2B5EF4-FFF2-40B4-BE49-F238E27FC236}">
                <a16:creationId xmlns:a16="http://schemas.microsoft.com/office/drawing/2014/main" id="{0A090CD9-9A7A-0041-89D9-0486CA2B944B}"/>
              </a:ext>
            </a:extLst>
          </p:cNvPr>
          <p:cNvSpPr txBox="1">
            <a:spLocks/>
          </p:cNvSpPr>
          <p:nvPr userDrawn="1"/>
        </p:nvSpPr>
        <p:spPr>
          <a:xfrm>
            <a:off x="304800" y="295773"/>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Objectives</a:t>
            </a:r>
          </a:p>
        </p:txBody>
      </p:sp>
      <p:grpSp>
        <p:nvGrpSpPr>
          <p:cNvPr id="3" name="Group 2">
            <a:extLst>
              <a:ext uri="{FF2B5EF4-FFF2-40B4-BE49-F238E27FC236}">
                <a16:creationId xmlns:a16="http://schemas.microsoft.com/office/drawing/2014/main" id="{2A84ACC7-3A15-054F-80F2-39FED25C1F15}"/>
              </a:ext>
            </a:extLst>
          </p:cNvPr>
          <p:cNvGrpSpPr/>
          <p:nvPr userDrawn="1"/>
        </p:nvGrpSpPr>
        <p:grpSpPr>
          <a:xfrm>
            <a:off x="2720789" y="1477720"/>
            <a:ext cx="3200400" cy="4294430"/>
            <a:chOff x="901261" y="1477720"/>
            <a:chExt cx="3200400" cy="4294430"/>
          </a:xfrm>
        </p:grpSpPr>
        <p:sp>
          <p:nvSpPr>
            <p:cNvPr id="12" name="Rounded Rectangle 11">
              <a:extLst>
                <a:ext uri="{FF2B5EF4-FFF2-40B4-BE49-F238E27FC236}">
                  <a16:creationId xmlns:a16="http://schemas.microsoft.com/office/drawing/2014/main" id="{62F86551-17BC-1F4D-9F3A-7B4875FAB82C}"/>
                </a:ext>
              </a:extLst>
            </p:cNvPr>
            <p:cNvSpPr/>
            <p:nvPr userDrawn="1"/>
          </p:nvSpPr>
          <p:spPr>
            <a:xfrm>
              <a:off x="901261" y="1477720"/>
              <a:ext cx="3200400" cy="4294430"/>
            </a:xfrm>
            <a:prstGeom prst="roundRect">
              <a:avLst>
                <a:gd name="adj" fmla="val 61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9A31CF2-A7B1-2749-873A-5BFB465353D4}"/>
                </a:ext>
              </a:extLst>
            </p:cNvPr>
            <p:cNvSpPr/>
            <p:nvPr userDrawn="1"/>
          </p:nvSpPr>
          <p:spPr>
            <a:xfrm>
              <a:off x="901261" y="2134217"/>
              <a:ext cx="3200400" cy="1879600"/>
            </a:xfrm>
            <a:prstGeom prst="rect">
              <a:avLst/>
            </a:prstGeom>
            <a:solidFill>
              <a:srgbClr val="C6D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0569E1C-12F3-2B4C-A00C-9D5C979160C5}"/>
                </a:ext>
              </a:extLst>
            </p:cNvPr>
            <p:cNvSpPr/>
            <p:nvPr userDrawn="1"/>
          </p:nvSpPr>
          <p:spPr>
            <a:xfrm flipV="1">
              <a:off x="901261" y="1493174"/>
              <a:ext cx="3200400" cy="6450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40208D7E-8928-E540-BE62-FFE7B7217131}"/>
              </a:ext>
            </a:extLst>
          </p:cNvPr>
          <p:cNvGrpSpPr/>
          <p:nvPr userDrawn="1"/>
        </p:nvGrpSpPr>
        <p:grpSpPr>
          <a:xfrm>
            <a:off x="6307443" y="1477720"/>
            <a:ext cx="3200401" cy="4294430"/>
            <a:chOff x="4495799" y="1477720"/>
            <a:chExt cx="3200401" cy="4294430"/>
          </a:xfrm>
        </p:grpSpPr>
        <p:sp>
          <p:nvSpPr>
            <p:cNvPr id="13" name="Rounded Rectangle 12">
              <a:extLst>
                <a:ext uri="{FF2B5EF4-FFF2-40B4-BE49-F238E27FC236}">
                  <a16:creationId xmlns:a16="http://schemas.microsoft.com/office/drawing/2014/main" id="{6B5BB1E6-F415-3043-868C-BE24BC244391}"/>
                </a:ext>
              </a:extLst>
            </p:cNvPr>
            <p:cNvSpPr/>
            <p:nvPr userDrawn="1"/>
          </p:nvSpPr>
          <p:spPr>
            <a:xfrm>
              <a:off x="4495799" y="1477720"/>
              <a:ext cx="3200401" cy="4294430"/>
            </a:xfrm>
            <a:prstGeom prst="roundRect">
              <a:avLst>
                <a:gd name="adj" fmla="val 61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3D8AC1-E4FC-0244-974B-65FC86A1C60F}"/>
                </a:ext>
              </a:extLst>
            </p:cNvPr>
            <p:cNvSpPr/>
            <p:nvPr userDrawn="1"/>
          </p:nvSpPr>
          <p:spPr>
            <a:xfrm>
              <a:off x="4495800" y="2134217"/>
              <a:ext cx="3200400" cy="18796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E2AE9C6-1E94-2E4B-A938-5328AE48657A}"/>
                </a:ext>
              </a:extLst>
            </p:cNvPr>
            <p:cNvSpPr/>
            <p:nvPr userDrawn="1"/>
          </p:nvSpPr>
          <p:spPr>
            <a:xfrm flipV="1">
              <a:off x="4495800" y="1493174"/>
              <a:ext cx="3200400" cy="645075"/>
            </a:xfrm>
            <a:prstGeom prst="rect">
              <a:avLst/>
            </a:prstGeom>
            <a:solidFill>
              <a:srgbClr val="8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Content Placeholder 17">
            <a:extLst>
              <a:ext uri="{FF2B5EF4-FFF2-40B4-BE49-F238E27FC236}">
                <a16:creationId xmlns:a16="http://schemas.microsoft.com/office/drawing/2014/main" id="{B3FA4BB9-DB16-9749-AE9B-39072D69506D}"/>
              </a:ext>
            </a:extLst>
          </p:cNvPr>
          <p:cNvSpPr>
            <a:spLocks noGrp="1"/>
          </p:cNvSpPr>
          <p:nvPr userDrawn="1">
            <p:ph sz="quarter" idx="10" hasCustomPrompt="1"/>
          </p:nvPr>
        </p:nvSpPr>
        <p:spPr>
          <a:xfrm>
            <a:off x="2718161" y="1492454"/>
            <a:ext cx="3200401" cy="641763"/>
          </a:xfrm>
          <a:prstGeom prst="rect">
            <a:avLst/>
          </a:prstGeom>
        </p:spPr>
        <p:txBody>
          <a:bodyPr anchor="ctr"/>
          <a:lstStyle>
            <a:lvl1pPr marL="0" indent="0" algn="ctr">
              <a:buNone/>
              <a:defRPr sz="3000" b="1" baseline="0">
                <a:solidFill>
                  <a:schemeClr val="bg1"/>
                </a:solidFill>
                <a:latin typeface="Arial" panose="020B0604020202020204" pitchFamily="34" charset="0"/>
                <a:cs typeface="Arial" panose="020B0604020202020204" pitchFamily="34" charset="0"/>
              </a:defRPr>
            </a:lvl1pPr>
          </a:lstStyle>
          <a:p>
            <a:pPr lvl="0"/>
            <a:r>
              <a:rPr lang="en-US" dirty="0"/>
              <a:t>Click to Edit</a:t>
            </a:r>
          </a:p>
        </p:txBody>
      </p:sp>
      <p:sp>
        <p:nvSpPr>
          <p:cNvPr id="36" name="Content Placeholder 17">
            <a:extLst>
              <a:ext uri="{FF2B5EF4-FFF2-40B4-BE49-F238E27FC236}">
                <a16:creationId xmlns:a16="http://schemas.microsoft.com/office/drawing/2014/main" id="{BC3739E6-AEF1-5C49-9F8D-54E5E783DDBD}"/>
              </a:ext>
            </a:extLst>
          </p:cNvPr>
          <p:cNvSpPr>
            <a:spLocks noGrp="1"/>
          </p:cNvSpPr>
          <p:nvPr userDrawn="1">
            <p:ph sz="quarter" idx="11" hasCustomPrompt="1"/>
          </p:nvPr>
        </p:nvSpPr>
        <p:spPr>
          <a:xfrm>
            <a:off x="2718161" y="4140692"/>
            <a:ext cx="3200401" cy="1569660"/>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Click to Edit</a:t>
            </a:r>
          </a:p>
        </p:txBody>
      </p:sp>
      <p:sp>
        <p:nvSpPr>
          <p:cNvPr id="40" name="Content Placeholder 17">
            <a:extLst>
              <a:ext uri="{FF2B5EF4-FFF2-40B4-BE49-F238E27FC236}">
                <a16:creationId xmlns:a16="http://schemas.microsoft.com/office/drawing/2014/main" id="{5BDCE44E-ECE9-7741-A319-32F929D650AC}"/>
              </a:ext>
            </a:extLst>
          </p:cNvPr>
          <p:cNvSpPr>
            <a:spLocks noGrp="1"/>
          </p:cNvSpPr>
          <p:nvPr userDrawn="1">
            <p:ph sz="quarter" idx="12" hasCustomPrompt="1"/>
          </p:nvPr>
        </p:nvSpPr>
        <p:spPr>
          <a:xfrm>
            <a:off x="6307444" y="1492454"/>
            <a:ext cx="3200401" cy="641763"/>
          </a:xfrm>
          <a:prstGeom prst="rect">
            <a:avLst/>
          </a:prstGeom>
        </p:spPr>
        <p:txBody>
          <a:bodyPr anchor="ctr"/>
          <a:lstStyle>
            <a:lvl1pPr marL="0" indent="0" algn="ctr">
              <a:buNone/>
              <a:defRPr sz="3000" b="1" baseline="0">
                <a:solidFill>
                  <a:schemeClr val="bg1"/>
                </a:solidFill>
                <a:latin typeface="Arial" panose="020B0604020202020204" pitchFamily="34" charset="0"/>
                <a:cs typeface="Arial" panose="020B0604020202020204" pitchFamily="34" charset="0"/>
              </a:defRPr>
            </a:lvl1pPr>
          </a:lstStyle>
          <a:p>
            <a:pPr lvl="0"/>
            <a:r>
              <a:rPr lang="en-US" dirty="0"/>
              <a:t>Click to Edit</a:t>
            </a:r>
          </a:p>
        </p:txBody>
      </p:sp>
      <p:sp>
        <p:nvSpPr>
          <p:cNvPr id="41" name="Content Placeholder 17">
            <a:extLst>
              <a:ext uri="{FF2B5EF4-FFF2-40B4-BE49-F238E27FC236}">
                <a16:creationId xmlns:a16="http://schemas.microsoft.com/office/drawing/2014/main" id="{3487E483-E252-644F-AEAD-36BC1F1BB8A3}"/>
              </a:ext>
            </a:extLst>
          </p:cNvPr>
          <p:cNvSpPr>
            <a:spLocks noGrp="1"/>
          </p:cNvSpPr>
          <p:nvPr userDrawn="1">
            <p:ph sz="quarter" idx="13" hasCustomPrompt="1"/>
          </p:nvPr>
        </p:nvSpPr>
        <p:spPr>
          <a:xfrm>
            <a:off x="6307444" y="4140692"/>
            <a:ext cx="3200401" cy="1569660"/>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Click to Edit</a:t>
            </a:r>
          </a:p>
        </p:txBody>
      </p:sp>
    </p:spTree>
    <p:custDataLst>
      <p:tags r:id="rId1"/>
    </p:custDataLst>
    <p:extLst>
      <p:ext uri="{BB962C8B-B14F-4D97-AF65-F5344CB8AC3E}">
        <p14:creationId xmlns:p14="http://schemas.microsoft.com/office/powerpoint/2010/main" val="35122783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Objectives">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4FC71DF9-A2B7-D84B-AA4E-DA4A52EAFD23}"/>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32" name="Title 5">
            <a:extLst>
              <a:ext uri="{FF2B5EF4-FFF2-40B4-BE49-F238E27FC236}">
                <a16:creationId xmlns:a16="http://schemas.microsoft.com/office/drawing/2014/main" id="{0A090CD9-9A7A-0041-89D9-0486CA2B944B}"/>
              </a:ext>
            </a:extLst>
          </p:cNvPr>
          <p:cNvSpPr txBox="1">
            <a:spLocks/>
          </p:cNvSpPr>
          <p:nvPr userDrawn="1"/>
        </p:nvSpPr>
        <p:spPr>
          <a:xfrm>
            <a:off x="304800" y="295773"/>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Objective Icons – Copy into slides as needed </a:t>
            </a:r>
          </a:p>
        </p:txBody>
      </p:sp>
      <p:pic>
        <p:nvPicPr>
          <p:cNvPr id="5" name="Picture 4">
            <a:extLst>
              <a:ext uri="{FF2B5EF4-FFF2-40B4-BE49-F238E27FC236}">
                <a16:creationId xmlns:a16="http://schemas.microsoft.com/office/drawing/2014/main" id="{9D21E388-8772-8A4C-87CF-4B40006A9A94}"/>
              </a:ext>
            </a:extLst>
          </p:cNvPr>
          <p:cNvPicPr>
            <a:picLocks noChangeAspect="1"/>
          </p:cNvPicPr>
          <p:nvPr userDrawn="1"/>
        </p:nvPicPr>
        <p:blipFill>
          <a:blip r:embed="rId3"/>
          <a:stretch>
            <a:fillRect/>
          </a:stretch>
        </p:blipFill>
        <p:spPr>
          <a:xfrm>
            <a:off x="3097718" y="3761075"/>
            <a:ext cx="1892300" cy="1892300"/>
          </a:xfrm>
          <a:prstGeom prst="rect">
            <a:avLst/>
          </a:prstGeom>
        </p:spPr>
      </p:pic>
      <p:pic>
        <p:nvPicPr>
          <p:cNvPr id="7" name="Picture 6">
            <a:extLst>
              <a:ext uri="{FF2B5EF4-FFF2-40B4-BE49-F238E27FC236}">
                <a16:creationId xmlns:a16="http://schemas.microsoft.com/office/drawing/2014/main" id="{AA85F3B4-4568-994A-BE62-102DEC2B6AD4}"/>
              </a:ext>
            </a:extLst>
          </p:cNvPr>
          <p:cNvPicPr>
            <a:picLocks noChangeAspect="1"/>
          </p:cNvPicPr>
          <p:nvPr userDrawn="1"/>
        </p:nvPicPr>
        <p:blipFill>
          <a:blip r:embed="rId4"/>
          <a:stretch>
            <a:fillRect/>
          </a:stretch>
        </p:blipFill>
        <p:spPr>
          <a:xfrm>
            <a:off x="9258877" y="3761075"/>
            <a:ext cx="1879600" cy="1879600"/>
          </a:xfrm>
          <a:prstGeom prst="rect">
            <a:avLst/>
          </a:prstGeom>
        </p:spPr>
      </p:pic>
      <p:pic>
        <p:nvPicPr>
          <p:cNvPr id="9" name="Picture 8">
            <a:extLst>
              <a:ext uri="{FF2B5EF4-FFF2-40B4-BE49-F238E27FC236}">
                <a16:creationId xmlns:a16="http://schemas.microsoft.com/office/drawing/2014/main" id="{223F98C8-269D-034F-BDB2-EB6F1D73BDA3}"/>
              </a:ext>
            </a:extLst>
          </p:cNvPr>
          <p:cNvPicPr>
            <a:picLocks noChangeAspect="1"/>
          </p:cNvPicPr>
          <p:nvPr userDrawn="1"/>
        </p:nvPicPr>
        <p:blipFill>
          <a:blip r:embed="rId5"/>
          <a:stretch>
            <a:fillRect/>
          </a:stretch>
        </p:blipFill>
        <p:spPr>
          <a:xfrm>
            <a:off x="7205158" y="3761075"/>
            <a:ext cx="1892300" cy="1892300"/>
          </a:xfrm>
          <a:prstGeom prst="rect">
            <a:avLst/>
          </a:prstGeom>
        </p:spPr>
      </p:pic>
      <p:pic>
        <p:nvPicPr>
          <p:cNvPr id="15" name="Picture 14">
            <a:extLst>
              <a:ext uri="{FF2B5EF4-FFF2-40B4-BE49-F238E27FC236}">
                <a16:creationId xmlns:a16="http://schemas.microsoft.com/office/drawing/2014/main" id="{81EB7C1A-D3B3-5A4E-BEC2-53815EEC820E}"/>
              </a:ext>
            </a:extLst>
          </p:cNvPr>
          <p:cNvPicPr>
            <a:picLocks noChangeAspect="1"/>
          </p:cNvPicPr>
          <p:nvPr userDrawn="1"/>
        </p:nvPicPr>
        <p:blipFill>
          <a:blip r:embed="rId6"/>
          <a:stretch>
            <a:fillRect/>
          </a:stretch>
        </p:blipFill>
        <p:spPr>
          <a:xfrm>
            <a:off x="5151438" y="3761075"/>
            <a:ext cx="1892300" cy="1892300"/>
          </a:xfrm>
          <a:prstGeom prst="rect">
            <a:avLst/>
          </a:prstGeom>
        </p:spPr>
      </p:pic>
      <p:pic>
        <p:nvPicPr>
          <p:cNvPr id="20" name="Picture 19">
            <a:extLst>
              <a:ext uri="{FF2B5EF4-FFF2-40B4-BE49-F238E27FC236}">
                <a16:creationId xmlns:a16="http://schemas.microsoft.com/office/drawing/2014/main" id="{C0458C24-ACE3-5C4F-9EEA-BEF6CBDE6980}"/>
              </a:ext>
            </a:extLst>
          </p:cNvPr>
          <p:cNvPicPr>
            <a:picLocks noChangeAspect="1"/>
          </p:cNvPicPr>
          <p:nvPr userDrawn="1"/>
        </p:nvPicPr>
        <p:blipFill>
          <a:blip r:embed="rId7"/>
          <a:stretch>
            <a:fillRect/>
          </a:stretch>
        </p:blipFill>
        <p:spPr>
          <a:xfrm>
            <a:off x="1056698" y="3761075"/>
            <a:ext cx="1879600" cy="1879600"/>
          </a:xfrm>
          <a:prstGeom prst="rect">
            <a:avLst/>
          </a:prstGeom>
        </p:spPr>
      </p:pic>
      <p:pic>
        <p:nvPicPr>
          <p:cNvPr id="22" name="Picture 21">
            <a:extLst>
              <a:ext uri="{FF2B5EF4-FFF2-40B4-BE49-F238E27FC236}">
                <a16:creationId xmlns:a16="http://schemas.microsoft.com/office/drawing/2014/main" id="{5D00BF70-5F93-2041-8013-C956E7E61F36}"/>
              </a:ext>
            </a:extLst>
          </p:cNvPr>
          <p:cNvPicPr>
            <a:picLocks noChangeAspect="1"/>
          </p:cNvPicPr>
          <p:nvPr userDrawn="1"/>
        </p:nvPicPr>
        <p:blipFill>
          <a:blip r:embed="rId8"/>
          <a:stretch>
            <a:fillRect/>
          </a:stretch>
        </p:blipFill>
        <p:spPr>
          <a:xfrm>
            <a:off x="3100893" y="1172694"/>
            <a:ext cx="1892300" cy="1892300"/>
          </a:xfrm>
          <a:prstGeom prst="rect">
            <a:avLst/>
          </a:prstGeom>
        </p:spPr>
      </p:pic>
      <p:pic>
        <p:nvPicPr>
          <p:cNvPr id="30" name="Picture 29">
            <a:extLst>
              <a:ext uri="{FF2B5EF4-FFF2-40B4-BE49-F238E27FC236}">
                <a16:creationId xmlns:a16="http://schemas.microsoft.com/office/drawing/2014/main" id="{745EFA10-9769-BB44-A83F-155957EBC76A}"/>
              </a:ext>
            </a:extLst>
          </p:cNvPr>
          <p:cNvPicPr>
            <a:picLocks noChangeAspect="1"/>
          </p:cNvPicPr>
          <p:nvPr userDrawn="1"/>
        </p:nvPicPr>
        <p:blipFill>
          <a:blip r:embed="rId9"/>
          <a:stretch>
            <a:fillRect/>
          </a:stretch>
        </p:blipFill>
        <p:spPr>
          <a:xfrm>
            <a:off x="9258877" y="1172694"/>
            <a:ext cx="1879600" cy="1879600"/>
          </a:xfrm>
          <a:prstGeom prst="rect">
            <a:avLst/>
          </a:prstGeom>
        </p:spPr>
      </p:pic>
      <p:pic>
        <p:nvPicPr>
          <p:cNvPr id="33" name="Picture 32">
            <a:extLst>
              <a:ext uri="{FF2B5EF4-FFF2-40B4-BE49-F238E27FC236}">
                <a16:creationId xmlns:a16="http://schemas.microsoft.com/office/drawing/2014/main" id="{E4357545-313B-8D47-A77C-2D97DFDD0F5F}"/>
              </a:ext>
            </a:extLst>
          </p:cNvPr>
          <p:cNvPicPr>
            <a:picLocks noChangeAspect="1"/>
          </p:cNvPicPr>
          <p:nvPr userDrawn="1"/>
        </p:nvPicPr>
        <p:blipFill>
          <a:blip r:embed="rId10"/>
          <a:stretch>
            <a:fillRect/>
          </a:stretch>
        </p:blipFill>
        <p:spPr>
          <a:xfrm>
            <a:off x="7201983" y="1172694"/>
            <a:ext cx="1892300" cy="1892300"/>
          </a:xfrm>
          <a:prstGeom prst="rect">
            <a:avLst/>
          </a:prstGeom>
        </p:spPr>
      </p:pic>
      <p:pic>
        <p:nvPicPr>
          <p:cNvPr id="39" name="Picture 38">
            <a:extLst>
              <a:ext uri="{FF2B5EF4-FFF2-40B4-BE49-F238E27FC236}">
                <a16:creationId xmlns:a16="http://schemas.microsoft.com/office/drawing/2014/main" id="{D3FAC15F-54C7-FC49-97C1-6CCD1443260F}"/>
              </a:ext>
            </a:extLst>
          </p:cNvPr>
          <p:cNvPicPr>
            <a:picLocks noChangeAspect="1"/>
          </p:cNvPicPr>
          <p:nvPr userDrawn="1"/>
        </p:nvPicPr>
        <p:blipFill>
          <a:blip r:embed="rId11"/>
          <a:stretch>
            <a:fillRect/>
          </a:stretch>
        </p:blipFill>
        <p:spPr>
          <a:xfrm>
            <a:off x="5157788" y="1172694"/>
            <a:ext cx="1879600" cy="1879600"/>
          </a:xfrm>
          <a:prstGeom prst="rect">
            <a:avLst/>
          </a:prstGeom>
        </p:spPr>
      </p:pic>
      <p:pic>
        <p:nvPicPr>
          <p:cNvPr id="45" name="Picture 44">
            <a:extLst>
              <a:ext uri="{FF2B5EF4-FFF2-40B4-BE49-F238E27FC236}">
                <a16:creationId xmlns:a16="http://schemas.microsoft.com/office/drawing/2014/main" id="{5BD641F7-4588-784E-BEDC-5D712A4B2D5E}"/>
              </a:ext>
            </a:extLst>
          </p:cNvPr>
          <p:cNvPicPr>
            <a:picLocks noChangeAspect="1"/>
          </p:cNvPicPr>
          <p:nvPr userDrawn="1"/>
        </p:nvPicPr>
        <p:blipFill>
          <a:blip r:embed="rId12"/>
          <a:stretch>
            <a:fillRect/>
          </a:stretch>
        </p:blipFill>
        <p:spPr>
          <a:xfrm>
            <a:off x="1056698" y="1172694"/>
            <a:ext cx="1879600" cy="1879600"/>
          </a:xfrm>
          <a:prstGeom prst="rect">
            <a:avLst/>
          </a:prstGeom>
        </p:spPr>
      </p:pic>
      <p:sp>
        <p:nvSpPr>
          <p:cNvPr id="46" name="Content Placeholder 17">
            <a:extLst>
              <a:ext uri="{FF2B5EF4-FFF2-40B4-BE49-F238E27FC236}">
                <a16:creationId xmlns:a16="http://schemas.microsoft.com/office/drawing/2014/main" id="{4095E841-074D-0448-932F-7B9B4A34DB43}"/>
              </a:ext>
            </a:extLst>
          </p:cNvPr>
          <p:cNvSpPr>
            <a:spLocks noGrp="1"/>
          </p:cNvSpPr>
          <p:nvPr>
            <p:ph sz="quarter" idx="11" hasCustomPrompt="1"/>
          </p:nvPr>
        </p:nvSpPr>
        <p:spPr>
          <a:xfrm>
            <a:off x="906517" y="299066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revise</a:t>
            </a:r>
          </a:p>
        </p:txBody>
      </p:sp>
      <p:sp>
        <p:nvSpPr>
          <p:cNvPr id="47" name="Content Placeholder 17">
            <a:extLst>
              <a:ext uri="{FF2B5EF4-FFF2-40B4-BE49-F238E27FC236}">
                <a16:creationId xmlns:a16="http://schemas.microsoft.com/office/drawing/2014/main" id="{F43B446E-B054-E64C-877A-A529F4837538}"/>
              </a:ext>
            </a:extLst>
          </p:cNvPr>
          <p:cNvSpPr>
            <a:spLocks noGrp="1"/>
          </p:cNvSpPr>
          <p:nvPr>
            <p:ph sz="quarter" idx="12" hasCustomPrompt="1"/>
          </p:nvPr>
        </p:nvSpPr>
        <p:spPr>
          <a:xfrm>
            <a:off x="2943135" y="299066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develop</a:t>
            </a:r>
          </a:p>
        </p:txBody>
      </p:sp>
      <p:sp>
        <p:nvSpPr>
          <p:cNvPr id="48" name="Content Placeholder 17">
            <a:extLst>
              <a:ext uri="{FF2B5EF4-FFF2-40B4-BE49-F238E27FC236}">
                <a16:creationId xmlns:a16="http://schemas.microsoft.com/office/drawing/2014/main" id="{5E2C4F8D-D49E-3F4D-AEB0-118CAA262D5F}"/>
              </a:ext>
            </a:extLst>
          </p:cNvPr>
          <p:cNvSpPr>
            <a:spLocks noGrp="1"/>
          </p:cNvSpPr>
          <p:nvPr>
            <p:ph sz="quarter" idx="13" hasCustomPrompt="1"/>
          </p:nvPr>
        </p:nvSpPr>
        <p:spPr>
          <a:xfrm>
            <a:off x="4965899" y="299066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review</a:t>
            </a:r>
          </a:p>
        </p:txBody>
      </p:sp>
      <p:sp>
        <p:nvSpPr>
          <p:cNvPr id="49" name="Content Placeholder 17">
            <a:extLst>
              <a:ext uri="{FF2B5EF4-FFF2-40B4-BE49-F238E27FC236}">
                <a16:creationId xmlns:a16="http://schemas.microsoft.com/office/drawing/2014/main" id="{0C793AB4-83D8-AC43-B104-01DDC2994199}"/>
              </a:ext>
            </a:extLst>
          </p:cNvPr>
          <p:cNvSpPr>
            <a:spLocks noGrp="1"/>
          </p:cNvSpPr>
          <p:nvPr>
            <p:ph sz="quarter" idx="14" hasCustomPrompt="1"/>
          </p:nvPr>
        </p:nvSpPr>
        <p:spPr>
          <a:xfrm>
            <a:off x="7002517" y="299066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recognize</a:t>
            </a:r>
          </a:p>
        </p:txBody>
      </p:sp>
      <p:sp>
        <p:nvSpPr>
          <p:cNvPr id="50" name="Content Placeholder 17">
            <a:extLst>
              <a:ext uri="{FF2B5EF4-FFF2-40B4-BE49-F238E27FC236}">
                <a16:creationId xmlns:a16="http://schemas.microsoft.com/office/drawing/2014/main" id="{C193F6FB-8A1C-6C45-B91F-259894CAD085}"/>
              </a:ext>
            </a:extLst>
          </p:cNvPr>
          <p:cNvSpPr>
            <a:spLocks noGrp="1"/>
          </p:cNvSpPr>
          <p:nvPr>
            <p:ph sz="quarter" idx="15" hasCustomPrompt="1"/>
          </p:nvPr>
        </p:nvSpPr>
        <p:spPr>
          <a:xfrm>
            <a:off x="9066845" y="299066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identify</a:t>
            </a:r>
          </a:p>
        </p:txBody>
      </p:sp>
      <p:sp>
        <p:nvSpPr>
          <p:cNvPr id="51" name="Content Placeholder 17">
            <a:extLst>
              <a:ext uri="{FF2B5EF4-FFF2-40B4-BE49-F238E27FC236}">
                <a16:creationId xmlns:a16="http://schemas.microsoft.com/office/drawing/2014/main" id="{B8C8A977-1D5B-714B-8FEF-9C8DEE16551D}"/>
              </a:ext>
            </a:extLst>
          </p:cNvPr>
          <p:cNvSpPr>
            <a:spLocks noGrp="1"/>
          </p:cNvSpPr>
          <p:nvPr>
            <p:ph sz="quarter" idx="16" hasCustomPrompt="1"/>
          </p:nvPr>
        </p:nvSpPr>
        <p:spPr>
          <a:xfrm>
            <a:off x="906517" y="5563034"/>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demonstrate</a:t>
            </a:r>
          </a:p>
        </p:txBody>
      </p:sp>
      <p:sp>
        <p:nvSpPr>
          <p:cNvPr id="52" name="Content Placeholder 17">
            <a:extLst>
              <a:ext uri="{FF2B5EF4-FFF2-40B4-BE49-F238E27FC236}">
                <a16:creationId xmlns:a16="http://schemas.microsoft.com/office/drawing/2014/main" id="{C4F5B48F-F225-7C46-9F0A-FCCA9924451E}"/>
              </a:ext>
            </a:extLst>
          </p:cNvPr>
          <p:cNvSpPr>
            <a:spLocks noGrp="1"/>
          </p:cNvSpPr>
          <p:nvPr>
            <p:ph sz="quarter" idx="17" hasCustomPrompt="1"/>
          </p:nvPr>
        </p:nvSpPr>
        <p:spPr>
          <a:xfrm>
            <a:off x="2943135" y="5563034"/>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analyze</a:t>
            </a:r>
          </a:p>
        </p:txBody>
      </p:sp>
      <p:sp>
        <p:nvSpPr>
          <p:cNvPr id="53" name="Content Placeholder 17">
            <a:extLst>
              <a:ext uri="{FF2B5EF4-FFF2-40B4-BE49-F238E27FC236}">
                <a16:creationId xmlns:a16="http://schemas.microsoft.com/office/drawing/2014/main" id="{6BD5A81F-4AAB-8D41-9677-7F2455EB5E0C}"/>
              </a:ext>
            </a:extLst>
          </p:cNvPr>
          <p:cNvSpPr>
            <a:spLocks noGrp="1"/>
          </p:cNvSpPr>
          <p:nvPr>
            <p:ph sz="quarter" idx="18" hasCustomPrompt="1"/>
          </p:nvPr>
        </p:nvSpPr>
        <p:spPr>
          <a:xfrm>
            <a:off x="4965899" y="5563034"/>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define</a:t>
            </a:r>
          </a:p>
        </p:txBody>
      </p:sp>
      <p:sp>
        <p:nvSpPr>
          <p:cNvPr id="54" name="Content Placeholder 17">
            <a:extLst>
              <a:ext uri="{FF2B5EF4-FFF2-40B4-BE49-F238E27FC236}">
                <a16:creationId xmlns:a16="http://schemas.microsoft.com/office/drawing/2014/main" id="{929874B6-D03C-AF41-89B0-324F5562B739}"/>
              </a:ext>
            </a:extLst>
          </p:cNvPr>
          <p:cNvSpPr>
            <a:spLocks noGrp="1"/>
          </p:cNvSpPr>
          <p:nvPr>
            <p:ph sz="quarter" idx="19" hasCustomPrompt="1"/>
          </p:nvPr>
        </p:nvSpPr>
        <p:spPr>
          <a:xfrm>
            <a:off x="7002517" y="5563034"/>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compare</a:t>
            </a:r>
          </a:p>
        </p:txBody>
      </p:sp>
      <p:sp>
        <p:nvSpPr>
          <p:cNvPr id="55" name="Content Placeholder 17">
            <a:extLst>
              <a:ext uri="{FF2B5EF4-FFF2-40B4-BE49-F238E27FC236}">
                <a16:creationId xmlns:a16="http://schemas.microsoft.com/office/drawing/2014/main" id="{0AED3037-4E10-AA4D-8E51-53E1F50A6F24}"/>
              </a:ext>
            </a:extLst>
          </p:cNvPr>
          <p:cNvSpPr>
            <a:spLocks noGrp="1"/>
          </p:cNvSpPr>
          <p:nvPr>
            <p:ph sz="quarter" idx="20" hasCustomPrompt="1"/>
          </p:nvPr>
        </p:nvSpPr>
        <p:spPr>
          <a:xfrm>
            <a:off x="9066845" y="5563034"/>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assess</a:t>
            </a:r>
          </a:p>
        </p:txBody>
      </p:sp>
    </p:spTree>
    <p:custDataLst>
      <p:tags r:id="rId1"/>
    </p:custDataLst>
    <p:extLst>
      <p:ext uri="{BB962C8B-B14F-4D97-AF65-F5344CB8AC3E}">
        <p14:creationId xmlns:p14="http://schemas.microsoft.com/office/powerpoint/2010/main" val="36100743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dark bkgd Session List">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20005CCA-5AA3-C248-9FDC-FEBF6B11F05E}"/>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5">
            <a:extLst>
              <a:ext uri="{FF2B5EF4-FFF2-40B4-BE49-F238E27FC236}">
                <a16:creationId xmlns:a16="http://schemas.microsoft.com/office/drawing/2014/main" id="{0238B23B-CA16-0A45-AC97-2EA8E506B740}"/>
              </a:ext>
            </a:extLst>
          </p:cNvPr>
          <p:cNvSpPr txBox="1">
            <a:spLocks/>
          </p:cNvSpPr>
          <p:nvPr userDrawn="1"/>
        </p:nvSpPr>
        <p:spPr>
          <a:xfrm>
            <a:off x="304800" y="-28739"/>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000" kern="0" baseline="0" dirty="0">
                <a:solidFill>
                  <a:schemeClr val="bg1"/>
                </a:solidFill>
              </a:rPr>
              <a:t>Objective Icons – Copy into slides as needed </a:t>
            </a:r>
          </a:p>
        </p:txBody>
      </p:sp>
      <p:sp>
        <p:nvSpPr>
          <p:cNvPr id="22" name="Content Placeholder 17">
            <a:extLst>
              <a:ext uri="{FF2B5EF4-FFF2-40B4-BE49-F238E27FC236}">
                <a16:creationId xmlns:a16="http://schemas.microsoft.com/office/drawing/2014/main" id="{B9E73382-43F7-2245-960D-D6DDFC9648EA}"/>
              </a:ext>
            </a:extLst>
          </p:cNvPr>
          <p:cNvSpPr>
            <a:spLocks noGrp="1"/>
          </p:cNvSpPr>
          <p:nvPr>
            <p:ph sz="quarter" idx="11" hasCustomPrompt="1"/>
          </p:nvPr>
        </p:nvSpPr>
        <p:spPr>
          <a:xfrm>
            <a:off x="906517" y="299066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revise</a:t>
            </a:r>
          </a:p>
        </p:txBody>
      </p:sp>
      <p:sp>
        <p:nvSpPr>
          <p:cNvPr id="23" name="Content Placeholder 17">
            <a:extLst>
              <a:ext uri="{FF2B5EF4-FFF2-40B4-BE49-F238E27FC236}">
                <a16:creationId xmlns:a16="http://schemas.microsoft.com/office/drawing/2014/main" id="{882665EA-E13B-6E49-B66F-78FAD44B93B1}"/>
              </a:ext>
            </a:extLst>
          </p:cNvPr>
          <p:cNvSpPr>
            <a:spLocks noGrp="1"/>
          </p:cNvSpPr>
          <p:nvPr>
            <p:ph sz="quarter" idx="12" hasCustomPrompt="1"/>
          </p:nvPr>
        </p:nvSpPr>
        <p:spPr>
          <a:xfrm>
            <a:off x="2943135" y="299066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develop</a:t>
            </a:r>
          </a:p>
        </p:txBody>
      </p:sp>
      <p:sp>
        <p:nvSpPr>
          <p:cNvPr id="24" name="Content Placeholder 17">
            <a:extLst>
              <a:ext uri="{FF2B5EF4-FFF2-40B4-BE49-F238E27FC236}">
                <a16:creationId xmlns:a16="http://schemas.microsoft.com/office/drawing/2014/main" id="{8E86F6FB-103D-3B40-8558-4F63EECDC326}"/>
              </a:ext>
            </a:extLst>
          </p:cNvPr>
          <p:cNvSpPr>
            <a:spLocks noGrp="1"/>
          </p:cNvSpPr>
          <p:nvPr>
            <p:ph sz="quarter" idx="13" hasCustomPrompt="1"/>
          </p:nvPr>
        </p:nvSpPr>
        <p:spPr>
          <a:xfrm>
            <a:off x="4965899" y="299066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review</a:t>
            </a:r>
          </a:p>
        </p:txBody>
      </p:sp>
      <p:sp>
        <p:nvSpPr>
          <p:cNvPr id="25" name="Content Placeholder 17">
            <a:extLst>
              <a:ext uri="{FF2B5EF4-FFF2-40B4-BE49-F238E27FC236}">
                <a16:creationId xmlns:a16="http://schemas.microsoft.com/office/drawing/2014/main" id="{C2AA79A1-36CD-4649-BBEF-01564A40A681}"/>
              </a:ext>
            </a:extLst>
          </p:cNvPr>
          <p:cNvSpPr>
            <a:spLocks noGrp="1"/>
          </p:cNvSpPr>
          <p:nvPr>
            <p:ph sz="quarter" idx="14" hasCustomPrompt="1"/>
          </p:nvPr>
        </p:nvSpPr>
        <p:spPr>
          <a:xfrm>
            <a:off x="7002517" y="299066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recognize</a:t>
            </a:r>
          </a:p>
        </p:txBody>
      </p:sp>
      <p:sp>
        <p:nvSpPr>
          <p:cNvPr id="26" name="Content Placeholder 17">
            <a:extLst>
              <a:ext uri="{FF2B5EF4-FFF2-40B4-BE49-F238E27FC236}">
                <a16:creationId xmlns:a16="http://schemas.microsoft.com/office/drawing/2014/main" id="{3C82C4AC-55B7-244F-BD15-5293DCD1894D}"/>
              </a:ext>
            </a:extLst>
          </p:cNvPr>
          <p:cNvSpPr>
            <a:spLocks noGrp="1"/>
          </p:cNvSpPr>
          <p:nvPr>
            <p:ph sz="quarter" idx="15" hasCustomPrompt="1"/>
          </p:nvPr>
        </p:nvSpPr>
        <p:spPr>
          <a:xfrm>
            <a:off x="9066845" y="299066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identify</a:t>
            </a:r>
          </a:p>
        </p:txBody>
      </p:sp>
      <p:sp>
        <p:nvSpPr>
          <p:cNvPr id="27" name="Content Placeholder 17">
            <a:extLst>
              <a:ext uri="{FF2B5EF4-FFF2-40B4-BE49-F238E27FC236}">
                <a16:creationId xmlns:a16="http://schemas.microsoft.com/office/drawing/2014/main" id="{CEA3A572-AAC2-C441-A755-131108858E74}"/>
              </a:ext>
            </a:extLst>
          </p:cNvPr>
          <p:cNvSpPr>
            <a:spLocks noGrp="1"/>
          </p:cNvSpPr>
          <p:nvPr>
            <p:ph sz="quarter" idx="16" hasCustomPrompt="1"/>
          </p:nvPr>
        </p:nvSpPr>
        <p:spPr>
          <a:xfrm>
            <a:off x="906517" y="613752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demonstrate</a:t>
            </a:r>
          </a:p>
        </p:txBody>
      </p:sp>
      <p:sp>
        <p:nvSpPr>
          <p:cNvPr id="28" name="Content Placeholder 17">
            <a:extLst>
              <a:ext uri="{FF2B5EF4-FFF2-40B4-BE49-F238E27FC236}">
                <a16:creationId xmlns:a16="http://schemas.microsoft.com/office/drawing/2014/main" id="{3EC3F2C0-BBA5-754F-84CA-1C2AF2CB6F75}"/>
              </a:ext>
            </a:extLst>
          </p:cNvPr>
          <p:cNvSpPr>
            <a:spLocks noGrp="1"/>
          </p:cNvSpPr>
          <p:nvPr>
            <p:ph sz="quarter" idx="17" hasCustomPrompt="1"/>
          </p:nvPr>
        </p:nvSpPr>
        <p:spPr>
          <a:xfrm>
            <a:off x="2943135" y="613752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analyze</a:t>
            </a:r>
          </a:p>
        </p:txBody>
      </p:sp>
      <p:sp>
        <p:nvSpPr>
          <p:cNvPr id="29" name="Content Placeholder 17">
            <a:extLst>
              <a:ext uri="{FF2B5EF4-FFF2-40B4-BE49-F238E27FC236}">
                <a16:creationId xmlns:a16="http://schemas.microsoft.com/office/drawing/2014/main" id="{BC0B5725-BCBD-4942-A790-A5FC9CB648A4}"/>
              </a:ext>
            </a:extLst>
          </p:cNvPr>
          <p:cNvSpPr>
            <a:spLocks noGrp="1"/>
          </p:cNvSpPr>
          <p:nvPr>
            <p:ph sz="quarter" idx="18" hasCustomPrompt="1"/>
          </p:nvPr>
        </p:nvSpPr>
        <p:spPr>
          <a:xfrm>
            <a:off x="4965899" y="613752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define</a:t>
            </a:r>
          </a:p>
        </p:txBody>
      </p:sp>
      <p:sp>
        <p:nvSpPr>
          <p:cNvPr id="30" name="Content Placeholder 17">
            <a:extLst>
              <a:ext uri="{FF2B5EF4-FFF2-40B4-BE49-F238E27FC236}">
                <a16:creationId xmlns:a16="http://schemas.microsoft.com/office/drawing/2014/main" id="{4A1325C4-88B5-1A47-838D-6F1DB95F37AC}"/>
              </a:ext>
            </a:extLst>
          </p:cNvPr>
          <p:cNvSpPr>
            <a:spLocks noGrp="1"/>
          </p:cNvSpPr>
          <p:nvPr>
            <p:ph sz="quarter" idx="19" hasCustomPrompt="1"/>
          </p:nvPr>
        </p:nvSpPr>
        <p:spPr>
          <a:xfrm>
            <a:off x="7002517" y="613752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compare</a:t>
            </a:r>
          </a:p>
        </p:txBody>
      </p:sp>
      <p:sp>
        <p:nvSpPr>
          <p:cNvPr id="31" name="Content Placeholder 17">
            <a:extLst>
              <a:ext uri="{FF2B5EF4-FFF2-40B4-BE49-F238E27FC236}">
                <a16:creationId xmlns:a16="http://schemas.microsoft.com/office/drawing/2014/main" id="{1677B337-C7C0-5348-9013-39C5CC199AF1}"/>
              </a:ext>
            </a:extLst>
          </p:cNvPr>
          <p:cNvSpPr>
            <a:spLocks noGrp="1"/>
          </p:cNvSpPr>
          <p:nvPr>
            <p:ph sz="quarter" idx="20" hasCustomPrompt="1"/>
          </p:nvPr>
        </p:nvSpPr>
        <p:spPr>
          <a:xfrm>
            <a:off x="9066845" y="613752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pPr lvl="0"/>
            <a:r>
              <a:rPr lang="en-US" dirty="0"/>
              <a:t>assess</a:t>
            </a:r>
          </a:p>
        </p:txBody>
      </p:sp>
      <p:grpSp>
        <p:nvGrpSpPr>
          <p:cNvPr id="32" name="Group 31">
            <a:extLst>
              <a:ext uri="{FF2B5EF4-FFF2-40B4-BE49-F238E27FC236}">
                <a16:creationId xmlns:a16="http://schemas.microsoft.com/office/drawing/2014/main" id="{27933BCE-32B7-9E43-A230-822D70921837}"/>
              </a:ext>
            </a:extLst>
          </p:cNvPr>
          <p:cNvGrpSpPr/>
          <p:nvPr userDrawn="1"/>
        </p:nvGrpSpPr>
        <p:grpSpPr>
          <a:xfrm>
            <a:off x="350331" y="506113"/>
            <a:ext cx="3200401" cy="2546181"/>
            <a:chOff x="350331" y="506113"/>
            <a:chExt cx="3200401" cy="2546181"/>
          </a:xfrm>
        </p:grpSpPr>
        <p:pic>
          <p:nvPicPr>
            <p:cNvPr id="33" name="Picture 32">
              <a:extLst>
                <a:ext uri="{FF2B5EF4-FFF2-40B4-BE49-F238E27FC236}">
                  <a16:creationId xmlns:a16="http://schemas.microsoft.com/office/drawing/2014/main" id="{821C68E6-DDFC-134A-82DA-2E989895CCEC}"/>
                </a:ext>
              </a:extLst>
            </p:cNvPr>
            <p:cNvPicPr>
              <a:picLocks noChangeAspect="1"/>
            </p:cNvPicPr>
            <p:nvPr userDrawn="1"/>
          </p:nvPicPr>
          <p:blipFill>
            <a:blip r:embed="rId3"/>
            <a:stretch>
              <a:fillRect/>
            </a:stretch>
          </p:blipFill>
          <p:spPr>
            <a:xfrm>
              <a:off x="1056698" y="1172694"/>
              <a:ext cx="1879600" cy="1879600"/>
            </a:xfrm>
            <a:prstGeom prst="rect">
              <a:avLst/>
            </a:prstGeom>
          </p:spPr>
        </p:pic>
        <p:sp>
          <p:nvSpPr>
            <p:cNvPr id="34" name="Content Placeholder 17">
              <a:extLst>
                <a:ext uri="{FF2B5EF4-FFF2-40B4-BE49-F238E27FC236}">
                  <a16:creationId xmlns:a16="http://schemas.microsoft.com/office/drawing/2014/main" id="{4D9D673F-47B1-FC48-99D6-7CC9DCD2C7EC}"/>
                </a:ext>
              </a:extLst>
            </p:cNvPr>
            <p:cNvSpPr txBox="1">
              <a:spLocks/>
            </p:cNvSpPr>
            <p:nvPr userDrawn="1"/>
          </p:nvSpPr>
          <p:spPr>
            <a:xfrm>
              <a:off x="350331" y="506113"/>
              <a:ext cx="3200401" cy="641763"/>
            </a:xfrm>
            <a:prstGeom prst="rect">
              <a:avLst/>
            </a:prstGeom>
          </p:spPr>
          <p:txBody>
            <a:bodyPr anchor="ctr"/>
            <a:lstStyle>
              <a:lvl1pPr marL="0" indent="0" algn="ctr" rtl="0" eaLnBrk="1" fontAlgn="base" hangingPunct="1">
                <a:spcBef>
                  <a:spcPct val="20000"/>
                </a:spcBef>
                <a:spcAft>
                  <a:spcPct val="0"/>
                </a:spcAft>
                <a:buClr>
                  <a:srgbClr val="800000"/>
                </a:buClr>
                <a:buSzPct val="87000"/>
                <a:buFont typeface="ArialUnicodeMS" charset="0"/>
                <a:buNone/>
                <a:defRPr sz="3000" b="1" baseline="0">
                  <a:solidFill>
                    <a:schemeClr val="bg1"/>
                  </a:solidFill>
                  <a:latin typeface="Arial" panose="020B0604020202020204" pitchFamily="34" charset="0"/>
                  <a:ea typeface="Myriad Pro" charset="0"/>
                  <a:cs typeface="Arial" panose="020B0604020202020204" pitchFamily="34"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kern="0" dirty="0"/>
                <a:t>Revise</a:t>
              </a:r>
            </a:p>
          </p:txBody>
        </p:sp>
      </p:grpSp>
      <p:grpSp>
        <p:nvGrpSpPr>
          <p:cNvPr id="3" name="Group 2">
            <a:extLst>
              <a:ext uri="{FF2B5EF4-FFF2-40B4-BE49-F238E27FC236}">
                <a16:creationId xmlns:a16="http://schemas.microsoft.com/office/drawing/2014/main" id="{B7B59BB6-E737-674A-AC2F-4693AE676B27}"/>
              </a:ext>
            </a:extLst>
          </p:cNvPr>
          <p:cNvGrpSpPr/>
          <p:nvPr userDrawn="1"/>
        </p:nvGrpSpPr>
        <p:grpSpPr>
          <a:xfrm>
            <a:off x="2384108" y="506113"/>
            <a:ext cx="3200401" cy="2558881"/>
            <a:chOff x="2384108" y="506113"/>
            <a:chExt cx="3200401" cy="2558881"/>
          </a:xfrm>
        </p:grpSpPr>
        <p:pic>
          <p:nvPicPr>
            <p:cNvPr id="18" name="Picture 17">
              <a:extLst>
                <a:ext uri="{FF2B5EF4-FFF2-40B4-BE49-F238E27FC236}">
                  <a16:creationId xmlns:a16="http://schemas.microsoft.com/office/drawing/2014/main" id="{643E129B-9DBE-6941-95D8-6C2371956DDB}"/>
                </a:ext>
              </a:extLst>
            </p:cNvPr>
            <p:cNvPicPr>
              <a:picLocks noChangeAspect="1"/>
            </p:cNvPicPr>
            <p:nvPr userDrawn="1"/>
          </p:nvPicPr>
          <p:blipFill>
            <a:blip r:embed="rId4"/>
            <a:stretch>
              <a:fillRect/>
            </a:stretch>
          </p:blipFill>
          <p:spPr>
            <a:xfrm>
              <a:off x="3100893" y="1172694"/>
              <a:ext cx="1892300" cy="1892300"/>
            </a:xfrm>
            <a:prstGeom prst="rect">
              <a:avLst/>
            </a:prstGeom>
          </p:spPr>
        </p:pic>
        <p:sp>
          <p:nvSpPr>
            <p:cNvPr id="37" name="Content Placeholder 17">
              <a:extLst>
                <a:ext uri="{FF2B5EF4-FFF2-40B4-BE49-F238E27FC236}">
                  <a16:creationId xmlns:a16="http://schemas.microsoft.com/office/drawing/2014/main" id="{2F62F45F-FA0C-C74F-9E75-580000718BC2}"/>
                </a:ext>
              </a:extLst>
            </p:cNvPr>
            <p:cNvSpPr txBox="1">
              <a:spLocks/>
            </p:cNvSpPr>
            <p:nvPr userDrawn="1"/>
          </p:nvSpPr>
          <p:spPr>
            <a:xfrm>
              <a:off x="2384108" y="506113"/>
              <a:ext cx="3200401" cy="641763"/>
            </a:xfrm>
            <a:prstGeom prst="rect">
              <a:avLst/>
            </a:prstGeom>
          </p:spPr>
          <p:txBody>
            <a:bodyPr anchor="ctr"/>
            <a:lstStyle>
              <a:lvl1pPr marL="0" indent="0" algn="ctr" rtl="0" eaLnBrk="1" fontAlgn="base" hangingPunct="1">
                <a:spcBef>
                  <a:spcPct val="20000"/>
                </a:spcBef>
                <a:spcAft>
                  <a:spcPct val="0"/>
                </a:spcAft>
                <a:buClr>
                  <a:srgbClr val="800000"/>
                </a:buClr>
                <a:buSzPct val="87000"/>
                <a:buFont typeface="ArialUnicodeMS" charset="0"/>
                <a:buNone/>
                <a:defRPr sz="3000" b="1" baseline="0">
                  <a:solidFill>
                    <a:schemeClr val="bg1"/>
                  </a:solidFill>
                  <a:latin typeface="Arial" panose="020B0604020202020204" pitchFamily="34" charset="0"/>
                  <a:ea typeface="Myriad Pro" charset="0"/>
                  <a:cs typeface="Arial" panose="020B0604020202020204" pitchFamily="34"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kern="0" dirty="0"/>
                <a:t>Develop</a:t>
              </a:r>
            </a:p>
          </p:txBody>
        </p:sp>
      </p:grpSp>
      <p:grpSp>
        <p:nvGrpSpPr>
          <p:cNvPr id="4" name="Group 3">
            <a:extLst>
              <a:ext uri="{FF2B5EF4-FFF2-40B4-BE49-F238E27FC236}">
                <a16:creationId xmlns:a16="http://schemas.microsoft.com/office/drawing/2014/main" id="{7A75ACC9-9D3C-1544-A586-88C5DB3FF9A3}"/>
              </a:ext>
            </a:extLst>
          </p:cNvPr>
          <p:cNvGrpSpPr/>
          <p:nvPr userDrawn="1"/>
        </p:nvGrpSpPr>
        <p:grpSpPr>
          <a:xfrm>
            <a:off x="4438038" y="506593"/>
            <a:ext cx="3200401" cy="2545701"/>
            <a:chOff x="4438038" y="506593"/>
            <a:chExt cx="3200401" cy="2545701"/>
          </a:xfrm>
        </p:grpSpPr>
        <p:pic>
          <p:nvPicPr>
            <p:cNvPr id="21" name="Picture 20">
              <a:extLst>
                <a:ext uri="{FF2B5EF4-FFF2-40B4-BE49-F238E27FC236}">
                  <a16:creationId xmlns:a16="http://schemas.microsoft.com/office/drawing/2014/main" id="{E4B09D13-43A6-DF4B-8A4E-6CC7EB892AED}"/>
                </a:ext>
              </a:extLst>
            </p:cNvPr>
            <p:cNvPicPr>
              <a:picLocks noChangeAspect="1"/>
            </p:cNvPicPr>
            <p:nvPr userDrawn="1"/>
          </p:nvPicPr>
          <p:blipFill>
            <a:blip r:embed="rId5"/>
            <a:stretch>
              <a:fillRect/>
            </a:stretch>
          </p:blipFill>
          <p:spPr>
            <a:xfrm>
              <a:off x="5157788" y="1172694"/>
              <a:ext cx="1879600" cy="1879600"/>
            </a:xfrm>
            <a:prstGeom prst="rect">
              <a:avLst/>
            </a:prstGeom>
          </p:spPr>
        </p:pic>
        <p:sp>
          <p:nvSpPr>
            <p:cNvPr id="40" name="Content Placeholder 17">
              <a:extLst>
                <a:ext uri="{FF2B5EF4-FFF2-40B4-BE49-F238E27FC236}">
                  <a16:creationId xmlns:a16="http://schemas.microsoft.com/office/drawing/2014/main" id="{AC4883AD-82EA-B644-B3F6-EF6FD015209A}"/>
                </a:ext>
              </a:extLst>
            </p:cNvPr>
            <p:cNvSpPr txBox="1">
              <a:spLocks/>
            </p:cNvSpPr>
            <p:nvPr userDrawn="1"/>
          </p:nvSpPr>
          <p:spPr>
            <a:xfrm>
              <a:off x="4438038" y="506593"/>
              <a:ext cx="3200401" cy="641763"/>
            </a:xfrm>
            <a:prstGeom prst="rect">
              <a:avLst/>
            </a:prstGeom>
          </p:spPr>
          <p:txBody>
            <a:bodyPr anchor="ctr"/>
            <a:lstStyle>
              <a:lvl1pPr marL="0" indent="0" algn="ctr" rtl="0" eaLnBrk="1" fontAlgn="base" hangingPunct="1">
                <a:spcBef>
                  <a:spcPct val="20000"/>
                </a:spcBef>
                <a:spcAft>
                  <a:spcPct val="0"/>
                </a:spcAft>
                <a:buClr>
                  <a:srgbClr val="800000"/>
                </a:buClr>
                <a:buSzPct val="87000"/>
                <a:buFont typeface="ArialUnicodeMS" charset="0"/>
                <a:buNone/>
                <a:defRPr sz="3000" b="1" baseline="0">
                  <a:solidFill>
                    <a:schemeClr val="bg1"/>
                  </a:solidFill>
                  <a:latin typeface="Arial" panose="020B0604020202020204" pitchFamily="34" charset="0"/>
                  <a:ea typeface="Myriad Pro" charset="0"/>
                  <a:cs typeface="Arial" panose="020B0604020202020204" pitchFamily="34"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kern="0" dirty="0"/>
                <a:t>Review</a:t>
              </a:r>
            </a:p>
          </p:txBody>
        </p:sp>
      </p:grpSp>
      <p:grpSp>
        <p:nvGrpSpPr>
          <p:cNvPr id="5" name="Group 4">
            <a:extLst>
              <a:ext uri="{FF2B5EF4-FFF2-40B4-BE49-F238E27FC236}">
                <a16:creationId xmlns:a16="http://schemas.microsoft.com/office/drawing/2014/main" id="{CE7FA3AD-A1B3-BB46-B56A-C071C87B9975}"/>
              </a:ext>
            </a:extLst>
          </p:cNvPr>
          <p:cNvGrpSpPr/>
          <p:nvPr userDrawn="1"/>
        </p:nvGrpSpPr>
        <p:grpSpPr>
          <a:xfrm>
            <a:off x="6490669" y="519293"/>
            <a:ext cx="3200401" cy="2545701"/>
            <a:chOff x="6490669" y="519293"/>
            <a:chExt cx="3200401" cy="2545701"/>
          </a:xfrm>
        </p:grpSpPr>
        <p:pic>
          <p:nvPicPr>
            <p:cNvPr id="20" name="Picture 19">
              <a:extLst>
                <a:ext uri="{FF2B5EF4-FFF2-40B4-BE49-F238E27FC236}">
                  <a16:creationId xmlns:a16="http://schemas.microsoft.com/office/drawing/2014/main" id="{A4DB654C-9240-3D4B-B2A5-736A526B1D03}"/>
                </a:ext>
              </a:extLst>
            </p:cNvPr>
            <p:cNvPicPr>
              <a:picLocks noChangeAspect="1"/>
            </p:cNvPicPr>
            <p:nvPr userDrawn="1"/>
          </p:nvPicPr>
          <p:blipFill>
            <a:blip r:embed="rId6"/>
            <a:stretch>
              <a:fillRect/>
            </a:stretch>
          </p:blipFill>
          <p:spPr>
            <a:xfrm>
              <a:off x="7201983" y="1172694"/>
              <a:ext cx="1892300" cy="1892300"/>
            </a:xfrm>
            <a:prstGeom prst="rect">
              <a:avLst/>
            </a:prstGeom>
          </p:spPr>
        </p:pic>
        <p:sp>
          <p:nvSpPr>
            <p:cNvPr id="43" name="Content Placeholder 17">
              <a:extLst>
                <a:ext uri="{FF2B5EF4-FFF2-40B4-BE49-F238E27FC236}">
                  <a16:creationId xmlns:a16="http://schemas.microsoft.com/office/drawing/2014/main" id="{F1E0A737-9713-204D-9855-7B7D65EB3CE8}"/>
                </a:ext>
              </a:extLst>
            </p:cNvPr>
            <p:cNvSpPr txBox="1">
              <a:spLocks/>
            </p:cNvSpPr>
            <p:nvPr userDrawn="1"/>
          </p:nvSpPr>
          <p:spPr>
            <a:xfrm>
              <a:off x="6490669" y="519293"/>
              <a:ext cx="3200401" cy="641763"/>
            </a:xfrm>
            <a:prstGeom prst="rect">
              <a:avLst/>
            </a:prstGeom>
          </p:spPr>
          <p:txBody>
            <a:bodyPr anchor="ctr"/>
            <a:lstStyle>
              <a:lvl1pPr marL="0" indent="0" algn="ctr" rtl="0" eaLnBrk="1" fontAlgn="base" hangingPunct="1">
                <a:spcBef>
                  <a:spcPct val="20000"/>
                </a:spcBef>
                <a:spcAft>
                  <a:spcPct val="0"/>
                </a:spcAft>
                <a:buClr>
                  <a:srgbClr val="800000"/>
                </a:buClr>
                <a:buSzPct val="87000"/>
                <a:buFont typeface="ArialUnicodeMS" charset="0"/>
                <a:buNone/>
                <a:defRPr sz="3000" b="1" baseline="0">
                  <a:solidFill>
                    <a:schemeClr val="bg1"/>
                  </a:solidFill>
                  <a:latin typeface="Arial" panose="020B0604020202020204" pitchFamily="34" charset="0"/>
                  <a:ea typeface="Myriad Pro" charset="0"/>
                  <a:cs typeface="Arial" panose="020B0604020202020204" pitchFamily="34"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kern="0" dirty="0"/>
                <a:t>Recognize</a:t>
              </a:r>
            </a:p>
          </p:txBody>
        </p:sp>
      </p:grpSp>
      <p:grpSp>
        <p:nvGrpSpPr>
          <p:cNvPr id="7" name="Group 6">
            <a:extLst>
              <a:ext uri="{FF2B5EF4-FFF2-40B4-BE49-F238E27FC236}">
                <a16:creationId xmlns:a16="http://schemas.microsoft.com/office/drawing/2014/main" id="{12D17443-BC15-E14B-B733-72AE496D84CF}"/>
              </a:ext>
            </a:extLst>
          </p:cNvPr>
          <p:cNvGrpSpPr/>
          <p:nvPr userDrawn="1"/>
        </p:nvGrpSpPr>
        <p:grpSpPr>
          <a:xfrm>
            <a:off x="8543300" y="519293"/>
            <a:ext cx="3200401" cy="2533001"/>
            <a:chOff x="8543300" y="519293"/>
            <a:chExt cx="3200401" cy="2533001"/>
          </a:xfrm>
        </p:grpSpPr>
        <p:pic>
          <p:nvPicPr>
            <p:cNvPr id="19" name="Picture 18">
              <a:extLst>
                <a:ext uri="{FF2B5EF4-FFF2-40B4-BE49-F238E27FC236}">
                  <a16:creationId xmlns:a16="http://schemas.microsoft.com/office/drawing/2014/main" id="{0D0C801E-C879-6D46-9595-644D7CC84359}"/>
                </a:ext>
              </a:extLst>
            </p:cNvPr>
            <p:cNvPicPr>
              <a:picLocks noChangeAspect="1"/>
            </p:cNvPicPr>
            <p:nvPr userDrawn="1"/>
          </p:nvPicPr>
          <p:blipFill>
            <a:blip r:embed="rId7"/>
            <a:stretch>
              <a:fillRect/>
            </a:stretch>
          </p:blipFill>
          <p:spPr>
            <a:xfrm>
              <a:off x="9258877" y="1172694"/>
              <a:ext cx="1879600" cy="1879600"/>
            </a:xfrm>
            <a:prstGeom prst="rect">
              <a:avLst/>
            </a:prstGeom>
          </p:spPr>
        </p:pic>
        <p:sp>
          <p:nvSpPr>
            <p:cNvPr id="46" name="Content Placeholder 17">
              <a:extLst>
                <a:ext uri="{FF2B5EF4-FFF2-40B4-BE49-F238E27FC236}">
                  <a16:creationId xmlns:a16="http://schemas.microsoft.com/office/drawing/2014/main" id="{CFF1A422-A083-3C4C-82FF-69B7E1184955}"/>
                </a:ext>
              </a:extLst>
            </p:cNvPr>
            <p:cNvSpPr txBox="1">
              <a:spLocks/>
            </p:cNvSpPr>
            <p:nvPr userDrawn="1"/>
          </p:nvSpPr>
          <p:spPr>
            <a:xfrm>
              <a:off x="8543300" y="519293"/>
              <a:ext cx="3200401" cy="641763"/>
            </a:xfrm>
            <a:prstGeom prst="rect">
              <a:avLst/>
            </a:prstGeom>
          </p:spPr>
          <p:txBody>
            <a:bodyPr anchor="ctr"/>
            <a:lstStyle>
              <a:lvl1pPr marL="0" indent="0" algn="ctr" rtl="0" eaLnBrk="1" fontAlgn="base" hangingPunct="1">
                <a:spcBef>
                  <a:spcPct val="20000"/>
                </a:spcBef>
                <a:spcAft>
                  <a:spcPct val="0"/>
                </a:spcAft>
                <a:buClr>
                  <a:srgbClr val="800000"/>
                </a:buClr>
                <a:buSzPct val="87000"/>
                <a:buFont typeface="ArialUnicodeMS" charset="0"/>
                <a:buNone/>
                <a:defRPr sz="3000" b="1" baseline="0">
                  <a:solidFill>
                    <a:schemeClr val="bg1"/>
                  </a:solidFill>
                  <a:latin typeface="Arial" panose="020B0604020202020204" pitchFamily="34" charset="0"/>
                  <a:ea typeface="Myriad Pro" charset="0"/>
                  <a:cs typeface="Arial" panose="020B0604020202020204" pitchFamily="34"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kern="0" dirty="0"/>
                <a:t>Identify</a:t>
              </a:r>
            </a:p>
          </p:txBody>
        </p:sp>
      </p:grpSp>
      <p:grpSp>
        <p:nvGrpSpPr>
          <p:cNvPr id="50" name="Group 49">
            <a:extLst>
              <a:ext uri="{FF2B5EF4-FFF2-40B4-BE49-F238E27FC236}">
                <a16:creationId xmlns:a16="http://schemas.microsoft.com/office/drawing/2014/main" id="{C159A04F-062C-9149-BB97-26E42965B6C9}"/>
              </a:ext>
            </a:extLst>
          </p:cNvPr>
          <p:cNvGrpSpPr/>
          <p:nvPr userDrawn="1"/>
        </p:nvGrpSpPr>
        <p:grpSpPr>
          <a:xfrm>
            <a:off x="344297" y="3681245"/>
            <a:ext cx="3200401" cy="2533916"/>
            <a:chOff x="344297" y="3681245"/>
            <a:chExt cx="3200401" cy="2533916"/>
          </a:xfrm>
        </p:grpSpPr>
        <p:pic>
          <p:nvPicPr>
            <p:cNvPr id="17" name="Picture 16">
              <a:extLst>
                <a:ext uri="{FF2B5EF4-FFF2-40B4-BE49-F238E27FC236}">
                  <a16:creationId xmlns:a16="http://schemas.microsoft.com/office/drawing/2014/main" id="{603D6F4E-D08B-C248-92B9-DD1409386B2A}"/>
                </a:ext>
              </a:extLst>
            </p:cNvPr>
            <p:cNvPicPr>
              <a:picLocks noChangeAspect="1"/>
            </p:cNvPicPr>
            <p:nvPr userDrawn="1"/>
          </p:nvPicPr>
          <p:blipFill>
            <a:blip r:embed="rId8"/>
            <a:stretch>
              <a:fillRect/>
            </a:stretch>
          </p:blipFill>
          <p:spPr>
            <a:xfrm>
              <a:off x="1056698" y="4335561"/>
              <a:ext cx="1879600" cy="1879600"/>
            </a:xfrm>
            <a:prstGeom prst="rect">
              <a:avLst/>
            </a:prstGeom>
          </p:spPr>
        </p:pic>
        <p:sp>
          <p:nvSpPr>
            <p:cNvPr id="49" name="Content Placeholder 17">
              <a:extLst>
                <a:ext uri="{FF2B5EF4-FFF2-40B4-BE49-F238E27FC236}">
                  <a16:creationId xmlns:a16="http://schemas.microsoft.com/office/drawing/2014/main" id="{AB9F3D7D-E30F-1241-8C49-2A66935A6BF0}"/>
                </a:ext>
              </a:extLst>
            </p:cNvPr>
            <p:cNvSpPr txBox="1">
              <a:spLocks/>
            </p:cNvSpPr>
            <p:nvPr userDrawn="1"/>
          </p:nvSpPr>
          <p:spPr>
            <a:xfrm>
              <a:off x="344297" y="3681245"/>
              <a:ext cx="3200401" cy="641763"/>
            </a:xfrm>
            <a:prstGeom prst="rect">
              <a:avLst/>
            </a:prstGeom>
          </p:spPr>
          <p:txBody>
            <a:bodyPr anchor="ctr"/>
            <a:lstStyle>
              <a:lvl1pPr marL="0" indent="0" algn="ctr" rtl="0" eaLnBrk="1" fontAlgn="base" hangingPunct="1">
                <a:spcBef>
                  <a:spcPct val="20000"/>
                </a:spcBef>
                <a:spcAft>
                  <a:spcPct val="0"/>
                </a:spcAft>
                <a:buClr>
                  <a:srgbClr val="800000"/>
                </a:buClr>
                <a:buSzPct val="87000"/>
                <a:buFont typeface="ArialUnicodeMS" charset="0"/>
                <a:buNone/>
                <a:defRPr sz="3000" b="1" baseline="0">
                  <a:solidFill>
                    <a:schemeClr val="bg1"/>
                  </a:solidFill>
                  <a:latin typeface="Arial" panose="020B0604020202020204" pitchFamily="34" charset="0"/>
                  <a:ea typeface="Myriad Pro" charset="0"/>
                  <a:cs typeface="Arial" panose="020B0604020202020204" pitchFamily="34"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kern="0" dirty="0"/>
                <a:t>Demonstrate</a:t>
              </a:r>
            </a:p>
          </p:txBody>
        </p:sp>
      </p:grpSp>
      <p:grpSp>
        <p:nvGrpSpPr>
          <p:cNvPr id="54" name="Group 53">
            <a:extLst>
              <a:ext uri="{FF2B5EF4-FFF2-40B4-BE49-F238E27FC236}">
                <a16:creationId xmlns:a16="http://schemas.microsoft.com/office/drawing/2014/main" id="{F6750E51-D9F9-8A41-B5CF-F4FE28F5DF7A}"/>
              </a:ext>
            </a:extLst>
          </p:cNvPr>
          <p:cNvGrpSpPr/>
          <p:nvPr userDrawn="1"/>
        </p:nvGrpSpPr>
        <p:grpSpPr>
          <a:xfrm>
            <a:off x="2399077" y="3693945"/>
            <a:ext cx="3200401" cy="2533916"/>
            <a:chOff x="2399077" y="3693945"/>
            <a:chExt cx="3200401" cy="2533916"/>
          </a:xfrm>
        </p:grpSpPr>
        <p:pic>
          <p:nvPicPr>
            <p:cNvPr id="12" name="Picture 11">
              <a:extLst>
                <a:ext uri="{FF2B5EF4-FFF2-40B4-BE49-F238E27FC236}">
                  <a16:creationId xmlns:a16="http://schemas.microsoft.com/office/drawing/2014/main" id="{2331A96D-DD5D-6445-AFC1-B9995BCF93B5}"/>
                </a:ext>
              </a:extLst>
            </p:cNvPr>
            <p:cNvPicPr>
              <a:picLocks noChangeAspect="1"/>
            </p:cNvPicPr>
            <p:nvPr userDrawn="1"/>
          </p:nvPicPr>
          <p:blipFill>
            <a:blip r:embed="rId9"/>
            <a:stretch>
              <a:fillRect/>
            </a:stretch>
          </p:blipFill>
          <p:spPr>
            <a:xfrm>
              <a:off x="3097718" y="4335561"/>
              <a:ext cx="1892300" cy="1892300"/>
            </a:xfrm>
            <a:prstGeom prst="rect">
              <a:avLst/>
            </a:prstGeom>
          </p:spPr>
        </p:pic>
        <p:sp>
          <p:nvSpPr>
            <p:cNvPr id="53" name="Content Placeholder 17">
              <a:extLst>
                <a:ext uri="{FF2B5EF4-FFF2-40B4-BE49-F238E27FC236}">
                  <a16:creationId xmlns:a16="http://schemas.microsoft.com/office/drawing/2014/main" id="{73DE87A9-5561-BF4E-A257-97BFD65C9D1B}"/>
                </a:ext>
              </a:extLst>
            </p:cNvPr>
            <p:cNvSpPr txBox="1">
              <a:spLocks/>
            </p:cNvSpPr>
            <p:nvPr userDrawn="1"/>
          </p:nvSpPr>
          <p:spPr>
            <a:xfrm>
              <a:off x="2399077" y="3693945"/>
              <a:ext cx="3200401" cy="641763"/>
            </a:xfrm>
            <a:prstGeom prst="rect">
              <a:avLst/>
            </a:prstGeom>
          </p:spPr>
          <p:txBody>
            <a:bodyPr anchor="ctr"/>
            <a:lstStyle>
              <a:lvl1pPr marL="0" indent="0" algn="ctr" rtl="0" eaLnBrk="1" fontAlgn="base" hangingPunct="1">
                <a:spcBef>
                  <a:spcPct val="20000"/>
                </a:spcBef>
                <a:spcAft>
                  <a:spcPct val="0"/>
                </a:spcAft>
                <a:buClr>
                  <a:srgbClr val="800000"/>
                </a:buClr>
                <a:buSzPct val="87000"/>
                <a:buFont typeface="ArialUnicodeMS" charset="0"/>
                <a:buNone/>
                <a:defRPr sz="3000" b="1" baseline="0">
                  <a:solidFill>
                    <a:schemeClr val="bg1"/>
                  </a:solidFill>
                  <a:latin typeface="Arial" panose="020B0604020202020204" pitchFamily="34" charset="0"/>
                  <a:ea typeface="Myriad Pro" charset="0"/>
                  <a:cs typeface="Arial" panose="020B0604020202020204" pitchFamily="34"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kern="0" dirty="0"/>
                <a:t>Analyze</a:t>
              </a:r>
            </a:p>
          </p:txBody>
        </p:sp>
      </p:grpSp>
      <p:grpSp>
        <p:nvGrpSpPr>
          <p:cNvPr id="58" name="Group 57">
            <a:extLst>
              <a:ext uri="{FF2B5EF4-FFF2-40B4-BE49-F238E27FC236}">
                <a16:creationId xmlns:a16="http://schemas.microsoft.com/office/drawing/2014/main" id="{973053D4-DD53-D946-8F65-5FC14862BB6A}"/>
              </a:ext>
            </a:extLst>
          </p:cNvPr>
          <p:cNvGrpSpPr/>
          <p:nvPr userDrawn="1"/>
        </p:nvGrpSpPr>
        <p:grpSpPr>
          <a:xfrm>
            <a:off x="4446373" y="3698761"/>
            <a:ext cx="3200401" cy="2529100"/>
            <a:chOff x="4446373" y="3698761"/>
            <a:chExt cx="3200401" cy="2529100"/>
          </a:xfrm>
        </p:grpSpPr>
        <p:pic>
          <p:nvPicPr>
            <p:cNvPr id="16" name="Picture 15">
              <a:extLst>
                <a:ext uri="{FF2B5EF4-FFF2-40B4-BE49-F238E27FC236}">
                  <a16:creationId xmlns:a16="http://schemas.microsoft.com/office/drawing/2014/main" id="{3DF8DBC4-D1E0-314E-AD75-FBAD8EEEA720}"/>
                </a:ext>
              </a:extLst>
            </p:cNvPr>
            <p:cNvPicPr>
              <a:picLocks noChangeAspect="1"/>
            </p:cNvPicPr>
            <p:nvPr userDrawn="1"/>
          </p:nvPicPr>
          <p:blipFill>
            <a:blip r:embed="rId10"/>
            <a:stretch>
              <a:fillRect/>
            </a:stretch>
          </p:blipFill>
          <p:spPr>
            <a:xfrm>
              <a:off x="5151438" y="4335561"/>
              <a:ext cx="1892300" cy="1892300"/>
            </a:xfrm>
            <a:prstGeom prst="rect">
              <a:avLst/>
            </a:prstGeom>
          </p:spPr>
        </p:pic>
        <p:sp>
          <p:nvSpPr>
            <p:cNvPr id="57" name="Content Placeholder 17">
              <a:extLst>
                <a:ext uri="{FF2B5EF4-FFF2-40B4-BE49-F238E27FC236}">
                  <a16:creationId xmlns:a16="http://schemas.microsoft.com/office/drawing/2014/main" id="{6E4816F9-ADDF-A84E-84E3-C42BB967E95A}"/>
                </a:ext>
              </a:extLst>
            </p:cNvPr>
            <p:cNvSpPr txBox="1">
              <a:spLocks/>
            </p:cNvSpPr>
            <p:nvPr userDrawn="1"/>
          </p:nvSpPr>
          <p:spPr>
            <a:xfrm>
              <a:off x="4446373" y="3698761"/>
              <a:ext cx="3200401" cy="641763"/>
            </a:xfrm>
            <a:prstGeom prst="rect">
              <a:avLst/>
            </a:prstGeom>
          </p:spPr>
          <p:txBody>
            <a:bodyPr anchor="ctr"/>
            <a:lstStyle>
              <a:lvl1pPr marL="0" indent="0" algn="ctr" rtl="0" eaLnBrk="1" fontAlgn="base" hangingPunct="1">
                <a:spcBef>
                  <a:spcPct val="20000"/>
                </a:spcBef>
                <a:spcAft>
                  <a:spcPct val="0"/>
                </a:spcAft>
                <a:buClr>
                  <a:srgbClr val="800000"/>
                </a:buClr>
                <a:buSzPct val="87000"/>
                <a:buFont typeface="ArialUnicodeMS" charset="0"/>
                <a:buNone/>
                <a:defRPr sz="3000" b="1" baseline="0">
                  <a:solidFill>
                    <a:schemeClr val="bg1"/>
                  </a:solidFill>
                  <a:latin typeface="Arial" panose="020B0604020202020204" pitchFamily="34" charset="0"/>
                  <a:ea typeface="Myriad Pro" charset="0"/>
                  <a:cs typeface="Arial" panose="020B0604020202020204" pitchFamily="34"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kern="0" dirty="0"/>
                <a:t>Define</a:t>
              </a:r>
            </a:p>
          </p:txBody>
        </p:sp>
      </p:grpSp>
      <p:grpSp>
        <p:nvGrpSpPr>
          <p:cNvPr id="62" name="Group 61">
            <a:extLst>
              <a:ext uri="{FF2B5EF4-FFF2-40B4-BE49-F238E27FC236}">
                <a16:creationId xmlns:a16="http://schemas.microsoft.com/office/drawing/2014/main" id="{865F1A38-7356-CC4A-ADF3-BB1E8AC70F12}"/>
              </a:ext>
            </a:extLst>
          </p:cNvPr>
          <p:cNvGrpSpPr/>
          <p:nvPr userDrawn="1"/>
        </p:nvGrpSpPr>
        <p:grpSpPr>
          <a:xfrm>
            <a:off x="6500093" y="3698761"/>
            <a:ext cx="3200401" cy="2529100"/>
            <a:chOff x="6500093" y="3698761"/>
            <a:chExt cx="3200401" cy="2529100"/>
          </a:xfrm>
        </p:grpSpPr>
        <p:pic>
          <p:nvPicPr>
            <p:cNvPr id="15" name="Picture 14">
              <a:extLst>
                <a:ext uri="{FF2B5EF4-FFF2-40B4-BE49-F238E27FC236}">
                  <a16:creationId xmlns:a16="http://schemas.microsoft.com/office/drawing/2014/main" id="{D1BBE01D-2168-7140-B518-E160CC391D0B}"/>
                </a:ext>
              </a:extLst>
            </p:cNvPr>
            <p:cNvPicPr>
              <a:picLocks noChangeAspect="1"/>
            </p:cNvPicPr>
            <p:nvPr userDrawn="1"/>
          </p:nvPicPr>
          <p:blipFill>
            <a:blip r:embed="rId11"/>
            <a:stretch>
              <a:fillRect/>
            </a:stretch>
          </p:blipFill>
          <p:spPr>
            <a:xfrm>
              <a:off x="7205158" y="4335561"/>
              <a:ext cx="1892300" cy="1892300"/>
            </a:xfrm>
            <a:prstGeom prst="rect">
              <a:avLst/>
            </a:prstGeom>
          </p:spPr>
        </p:pic>
        <p:sp>
          <p:nvSpPr>
            <p:cNvPr id="61" name="Content Placeholder 17">
              <a:extLst>
                <a:ext uri="{FF2B5EF4-FFF2-40B4-BE49-F238E27FC236}">
                  <a16:creationId xmlns:a16="http://schemas.microsoft.com/office/drawing/2014/main" id="{05583397-7B00-184D-A2E9-3729CD92C07C}"/>
                </a:ext>
              </a:extLst>
            </p:cNvPr>
            <p:cNvSpPr txBox="1">
              <a:spLocks/>
            </p:cNvSpPr>
            <p:nvPr userDrawn="1"/>
          </p:nvSpPr>
          <p:spPr>
            <a:xfrm>
              <a:off x="6500093" y="3698761"/>
              <a:ext cx="3200401" cy="641763"/>
            </a:xfrm>
            <a:prstGeom prst="rect">
              <a:avLst/>
            </a:prstGeom>
          </p:spPr>
          <p:txBody>
            <a:bodyPr anchor="ctr"/>
            <a:lstStyle>
              <a:lvl1pPr marL="0" indent="0" algn="ctr" rtl="0" eaLnBrk="1" fontAlgn="base" hangingPunct="1">
                <a:spcBef>
                  <a:spcPct val="20000"/>
                </a:spcBef>
                <a:spcAft>
                  <a:spcPct val="0"/>
                </a:spcAft>
                <a:buClr>
                  <a:srgbClr val="800000"/>
                </a:buClr>
                <a:buSzPct val="87000"/>
                <a:buFont typeface="ArialUnicodeMS" charset="0"/>
                <a:buNone/>
                <a:defRPr sz="3000" b="1" baseline="0">
                  <a:solidFill>
                    <a:schemeClr val="bg1"/>
                  </a:solidFill>
                  <a:latin typeface="Arial" panose="020B0604020202020204" pitchFamily="34" charset="0"/>
                  <a:ea typeface="Myriad Pro" charset="0"/>
                  <a:cs typeface="Arial" panose="020B0604020202020204" pitchFamily="34"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kern="0" dirty="0"/>
                <a:t>Compare</a:t>
              </a:r>
            </a:p>
          </p:txBody>
        </p:sp>
      </p:grpSp>
      <p:grpSp>
        <p:nvGrpSpPr>
          <p:cNvPr id="66" name="Group 65">
            <a:extLst>
              <a:ext uri="{FF2B5EF4-FFF2-40B4-BE49-F238E27FC236}">
                <a16:creationId xmlns:a16="http://schemas.microsoft.com/office/drawing/2014/main" id="{91D915DD-53E4-4747-BCB7-B921F0539628}"/>
              </a:ext>
            </a:extLst>
          </p:cNvPr>
          <p:cNvGrpSpPr/>
          <p:nvPr userDrawn="1"/>
        </p:nvGrpSpPr>
        <p:grpSpPr>
          <a:xfrm>
            <a:off x="8543299" y="3698521"/>
            <a:ext cx="3200401" cy="2516640"/>
            <a:chOff x="8543299" y="3698521"/>
            <a:chExt cx="3200401" cy="2516640"/>
          </a:xfrm>
        </p:grpSpPr>
        <p:pic>
          <p:nvPicPr>
            <p:cNvPr id="13" name="Picture 12">
              <a:extLst>
                <a:ext uri="{FF2B5EF4-FFF2-40B4-BE49-F238E27FC236}">
                  <a16:creationId xmlns:a16="http://schemas.microsoft.com/office/drawing/2014/main" id="{A6F4A693-7776-5A40-9B5B-17AFB75F34F7}"/>
                </a:ext>
              </a:extLst>
            </p:cNvPr>
            <p:cNvPicPr>
              <a:picLocks noChangeAspect="1"/>
            </p:cNvPicPr>
            <p:nvPr userDrawn="1"/>
          </p:nvPicPr>
          <p:blipFill>
            <a:blip r:embed="rId12"/>
            <a:stretch>
              <a:fillRect/>
            </a:stretch>
          </p:blipFill>
          <p:spPr>
            <a:xfrm>
              <a:off x="9258877" y="4335561"/>
              <a:ext cx="1879600" cy="1879600"/>
            </a:xfrm>
            <a:prstGeom prst="rect">
              <a:avLst/>
            </a:prstGeom>
          </p:spPr>
        </p:pic>
        <p:sp>
          <p:nvSpPr>
            <p:cNvPr id="65" name="Content Placeholder 17">
              <a:extLst>
                <a:ext uri="{FF2B5EF4-FFF2-40B4-BE49-F238E27FC236}">
                  <a16:creationId xmlns:a16="http://schemas.microsoft.com/office/drawing/2014/main" id="{416A262D-7C48-1941-A5C5-8878F5620E18}"/>
                </a:ext>
              </a:extLst>
            </p:cNvPr>
            <p:cNvSpPr txBox="1">
              <a:spLocks/>
            </p:cNvSpPr>
            <p:nvPr userDrawn="1"/>
          </p:nvSpPr>
          <p:spPr>
            <a:xfrm>
              <a:off x="8543299" y="3698521"/>
              <a:ext cx="3200401" cy="641763"/>
            </a:xfrm>
            <a:prstGeom prst="rect">
              <a:avLst/>
            </a:prstGeom>
          </p:spPr>
          <p:txBody>
            <a:bodyPr anchor="ctr"/>
            <a:lstStyle>
              <a:lvl1pPr marL="0" indent="0" algn="ctr" rtl="0" eaLnBrk="1" fontAlgn="base" hangingPunct="1">
                <a:spcBef>
                  <a:spcPct val="20000"/>
                </a:spcBef>
                <a:spcAft>
                  <a:spcPct val="0"/>
                </a:spcAft>
                <a:buClr>
                  <a:srgbClr val="800000"/>
                </a:buClr>
                <a:buSzPct val="87000"/>
                <a:buFont typeface="ArialUnicodeMS" charset="0"/>
                <a:buNone/>
                <a:defRPr sz="3000" b="1" baseline="0">
                  <a:solidFill>
                    <a:schemeClr val="bg1"/>
                  </a:solidFill>
                  <a:latin typeface="Arial" panose="020B0604020202020204" pitchFamily="34" charset="0"/>
                  <a:ea typeface="Myriad Pro" charset="0"/>
                  <a:cs typeface="Arial" panose="020B0604020202020204" pitchFamily="34"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kern="0" dirty="0"/>
                <a:t>Assess</a:t>
              </a:r>
            </a:p>
          </p:txBody>
        </p:sp>
      </p:grpSp>
    </p:spTree>
    <p:custDataLst>
      <p:tags r:id="rId1"/>
    </p:custDataLst>
    <p:extLst>
      <p:ext uri="{BB962C8B-B14F-4D97-AF65-F5344CB8AC3E}">
        <p14:creationId xmlns:p14="http://schemas.microsoft.com/office/powerpoint/2010/main" val="248722452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Objectives">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4FC71DF9-A2B7-D84B-AA4E-DA4A52EAFD23}"/>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32" name="Title 5">
            <a:extLst>
              <a:ext uri="{FF2B5EF4-FFF2-40B4-BE49-F238E27FC236}">
                <a16:creationId xmlns:a16="http://schemas.microsoft.com/office/drawing/2014/main" id="{0A090CD9-9A7A-0041-89D9-0486CA2B944B}"/>
              </a:ext>
            </a:extLst>
          </p:cNvPr>
          <p:cNvSpPr txBox="1">
            <a:spLocks/>
          </p:cNvSpPr>
          <p:nvPr userDrawn="1"/>
        </p:nvSpPr>
        <p:spPr>
          <a:xfrm>
            <a:off x="304800" y="295773"/>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kern="0" dirty="0"/>
              <a:t>Objective Icons – Copy into slides as needed </a:t>
            </a:r>
          </a:p>
        </p:txBody>
      </p:sp>
      <p:pic>
        <p:nvPicPr>
          <p:cNvPr id="20" name="Picture 19">
            <a:extLst>
              <a:ext uri="{FF2B5EF4-FFF2-40B4-BE49-F238E27FC236}">
                <a16:creationId xmlns:a16="http://schemas.microsoft.com/office/drawing/2014/main" id="{C0458C24-ACE3-5C4F-9EEA-BEF6CBDE6980}"/>
              </a:ext>
            </a:extLst>
          </p:cNvPr>
          <p:cNvPicPr>
            <a:picLocks noChangeAspect="1"/>
          </p:cNvPicPr>
          <p:nvPr userDrawn="1"/>
        </p:nvPicPr>
        <p:blipFill>
          <a:blip r:embed="rId3"/>
          <a:srcRect/>
          <a:stretch/>
        </p:blipFill>
        <p:spPr>
          <a:xfrm>
            <a:off x="1056698" y="3761075"/>
            <a:ext cx="1879600" cy="1879600"/>
          </a:xfrm>
          <a:prstGeom prst="rect">
            <a:avLst/>
          </a:prstGeom>
        </p:spPr>
      </p:pic>
      <p:pic>
        <p:nvPicPr>
          <p:cNvPr id="45" name="Picture 44">
            <a:extLst>
              <a:ext uri="{FF2B5EF4-FFF2-40B4-BE49-F238E27FC236}">
                <a16:creationId xmlns:a16="http://schemas.microsoft.com/office/drawing/2014/main" id="{5BD641F7-4588-784E-BEDC-5D712A4B2D5E}"/>
              </a:ext>
            </a:extLst>
          </p:cNvPr>
          <p:cNvPicPr>
            <a:picLocks noChangeAspect="1"/>
          </p:cNvPicPr>
          <p:nvPr userDrawn="1"/>
        </p:nvPicPr>
        <p:blipFill>
          <a:blip r:embed="rId4"/>
          <a:srcRect/>
          <a:stretch/>
        </p:blipFill>
        <p:spPr>
          <a:xfrm>
            <a:off x="1056698" y="1172694"/>
            <a:ext cx="1879600" cy="1879600"/>
          </a:xfrm>
          <a:prstGeom prst="rect">
            <a:avLst/>
          </a:prstGeom>
        </p:spPr>
      </p:pic>
      <p:sp>
        <p:nvSpPr>
          <p:cNvPr id="46" name="Content Placeholder 17">
            <a:extLst>
              <a:ext uri="{FF2B5EF4-FFF2-40B4-BE49-F238E27FC236}">
                <a16:creationId xmlns:a16="http://schemas.microsoft.com/office/drawing/2014/main" id="{4095E841-074D-0448-932F-7B9B4A34DB43}"/>
              </a:ext>
            </a:extLst>
          </p:cNvPr>
          <p:cNvSpPr>
            <a:spLocks noGrp="1"/>
          </p:cNvSpPr>
          <p:nvPr>
            <p:ph sz="quarter" idx="11" hasCustomPrompt="1"/>
          </p:nvPr>
        </p:nvSpPr>
        <p:spPr>
          <a:xfrm>
            <a:off x="906517" y="2990660"/>
            <a:ext cx="2029781" cy="489536"/>
          </a:xfrm>
          <a:prstGeom prst="rect">
            <a:avLst/>
          </a:prstGeom>
        </p:spPr>
        <p:txBody>
          <a:bodyPr anchor="t"/>
          <a:lstStyle>
            <a:lvl1pPr marL="0" marR="0" indent="0" algn="ctr" defTabSz="914400" rtl="0" eaLnBrk="1" fontAlgn="base" latinLnBrk="0" hangingPunct="1">
              <a:lnSpc>
                <a:spcPct val="100000"/>
              </a:lnSpc>
              <a:spcBef>
                <a:spcPct val="20000"/>
              </a:spcBef>
              <a:spcAft>
                <a:spcPct val="0"/>
              </a:spcAft>
              <a:buClr>
                <a:srgbClr val="800000"/>
              </a:buClr>
              <a:buSzPct val="87000"/>
              <a:buFont typeface="ArialUnicodeMS" charset="0"/>
              <a:buNone/>
              <a:tabLst/>
              <a:defRPr sz="2400" b="0" baseline="0">
                <a:solidFill>
                  <a:srgbClr val="595959"/>
                </a:solidFill>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20000"/>
              </a:spcBef>
              <a:spcAft>
                <a:spcPct val="0"/>
              </a:spcAft>
              <a:buClr>
                <a:srgbClr val="800000"/>
              </a:buClr>
              <a:buSzPct val="87000"/>
              <a:buFont typeface="ArialUnicodeMS" charset="0"/>
              <a:buNone/>
              <a:tabLst/>
              <a:defRPr/>
            </a:pPr>
            <a:r>
              <a:rPr lang="en-US" dirty="0"/>
              <a:t>strategize</a:t>
            </a:r>
          </a:p>
          <a:p>
            <a:pPr lvl="0"/>
            <a:endParaRPr lang="en-US" dirty="0"/>
          </a:p>
        </p:txBody>
      </p:sp>
      <p:sp>
        <p:nvSpPr>
          <p:cNvPr id="51" name="Content Placeholder 17">
            <a:extLst>
              <a:ext uri="{FF2B5EF4-FFF2-40B4-BE49-F238E27FC236}">
                <a16:creationId xmlns:a16="http://schemas.microsoft.com/office/drawing/2014/main" id="{B8C8A977-1D5B-714B-8FEF-9C8DEE16551D}"/>
              </a:ext>
            </a:extLst>
          </p:cNvPr>
          <p:cNvSpPr>
            <a:spLocks noGrp="1"/>
          </p:cNvSpPr>
          <p:nvPr>
            <p:ph sz="quarter" idx="16" hasCustomPrompt="1"/>
          </p:nvPr>
        </p:nvSpPr>
        <p:spPr>
          <a:xfrm>
            <a:off x="906517" y="5563034"/>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r>
              <a:rPr lang="en-US" dirty="0"/>
              <a:t>evaluate</a:t>
            </a:r>
          </a:p>
        </p:txBody>
      </p:sp>
    </p:spTree>
    <p:custDataLst>
      <p:tags r:id="rId1"/>
    </p:custDataLst>
    <p:extLst>
      <p:ext uri="{BB962C8B-B14F-4D97-AF65-F5344CB8AC3E}">
        <p14:creationId xmlns:p14="http://schemas.microsoft.com/office/powerpoint/2010/main" val="8435015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Slide-dark bkgd Session Lis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6601AA-7CA8-8848-837F-859CC191C426}"/>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8" name="Title 5">
            <a:extLst>
              <a:ext uri="{FF2B5EF4-FFF2-40B4-BE49-F238E27FC236}">
                <a16:creationId xmlns:a16="http://schemas.microsoft.com/office/drawing/2014/main" id="{0238B23B-CA16-0A45-AC97-2EA8E506B740}"/>
              </a:ext>
            </a:extLst>
          </p:cNvPr>
          <p:cNvSpPr txBox="1">
            <a:spLocks/>
          </p:cNvSpPr>
          <p:nvPr userDrawn="1"/>
        </p:nvSpPr>
        <p:spPr>
          <a:xfrm>
            <a:off x="304800" y="-28739"/>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000" kern="0" baseline="0" dirty="0">
                <a:solidFill>
                  <a:schemeClr val="bg1"/>
                </a:solidFill>
              </a:rPr>
              <a:t>Objective Icons – Copy into slides as needed </a:t>
            </a:r>
          </a:p>
        </p:txBody>
      </p:sp>
      <p:sp>
        <p:nvSpPr>
          <p:cNvPr id="22" name="Content Placeholder 17">
            <a:extLst>
              <a:ext uri="{FF2B5EF4-FFF2-40B4-BE49-F238E27FC236}">
                <a16:creationId xmlns:a16="http://schemas.microsoft.com/office/drawing/2014/main" id="{B9E73382-43F7-2245-960D-D6DDFC9648EA}"/>
              </a:ext>
            </a:extLst>
          </p:cNvPr>
          <p:cNvSpPr>
            <a:spLocks noGrp="1"/>
          </p:cNvSpPr>
          <p:nvPr>
            <p:ph sz="quarter" idx="11" hasCustomPrompt="1"/>
          </p:nvPr>
        </p:nvSpPr>
        <p:spPr>
          <a:xfrm>
            <a:off x="906517" y="2990660"/>
            <a:ext cx="2029781" cy="489536"/>
          </a:xfrm>
          <a:prstGeom prst="rect">
            <a:avLst/>
          </a:prstGeom>
        </p:spPr>
        <p:txBody>
          <a:bodyPr anchor="t"/>
          <a:lstStyle>
            <a:lvl1pPr marL="0" marR="0" indent="0" algn="ctr" defTabSz="914400" rtl="0" eaLnBrk="1" fontAlgn="base" latinLnBrk="0" hangingPunct="1">
              <a:lnSpc>
                <a:spcPct val="100000"/>
              </a:lnSpc>
              <a:spcBef>
                <a:spcPct val="20000"/>
              </a:spcBef>
              <a:spcAft>
                <a:spcPct val="0"/>
              </a:spcAft>
              <a:buClr>
                <a:srgbClr val="800000"/>
              </a:buClr>
              <a:buSzPct val="87000"/>
              <a:buFont typeface="ArialUnicodeMS" charset="0"/>
              <a:buNone/>
              <a:tabLst/>
              <a:defRPr sz="2400" b="0" baseline="0">
                <a:solidFill>
                  <a:srgbClr val="595959"/>
                </a:solidFill>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20000"/>
              </a:spcBef>
              <a:spcAft>
                <a:spcPct val="0"/>
              </a:spcAft>
              <a:buClr>
                <a:srgbClr val="800000"/>
              </a:buClr>
              <a:buSzPct val="87000"/>
              <a:buFont typeface="ArialUnicodeMS" charset="0"/>
              <a:buNone/>
              <a:tabLst/>
              <a:defRPr/>
            </a:pPr>
            <a:r>
              <a:rPr lang="en-US" dirty="0"/>
              <a:t>strategize</a:t>
            </a:r>
          </a:p>
        </p:txBody>
      </p:sp>
      <p:sp>
        <p:nvSpPr>
          <p:cNvPr id="27" name="Content Placeholder 17">
            <a:extLst>
              <a:ext uri="{FF2B5EF4-FFF2-40B4-BE49-F238E27FC236}">
                <a16:creationId xmlns:a16="http://schemas.microsoft.com/office/drawing/2014/main" id="{CEA3A572-AAC2-C441-A755-131108858E74}"/>
              </a:ext>
            </a:extLst>
          </p:cNvPr>
          <p:cNvSpPr>
            <a:spLocks noGrp="1"/>
          </p:cNvSpPr>
          <p:nvPr>
            <p:ph sz="quarter" idx="16" hasCustomPrompt="1"/>
          </p:nvPr>
        </p:nvSpPr>
        <p:spPr>
          <a:xfrm>
            <a:off x="906517" y="6137520"/>
            <a:ext cx="2029781" cy="489536"/>
          </a:xfrm>
          <a:prstGeom prst="rect">
            <a:avLst/>
          </a:prstGeom>
        </p:spPr>
        <p:txBody>
          <a:bodyPr anchor="t"/>
          <a:lstStyle>
            <a:lvl1pPr marL="0" indent="0" algn="ctr">
              <a:buNone/>
              <a:defRPr sz="2400" b="0" baseline="0">
                <a:solidFill>
                  <a:srgbClr val="595959"/>
                </a:solidFill>
                <a:latin typeface="Arial" panose="020B0604020202020204" pitchFamily="34" charset="0"/>
                <a:cs typeface="Arial" panose="020B0604020202020204" pitchFamily="34" charset="0"/>
              </a:defRPr>
            </a:lvl1pPr>
          </a:lstStyle>
          <a:p>
            <a:r>
              <a:rPr lang="en-US" dirty="0"/>
              <a:t>evaluate</a:t>
            </a:r>
          </a:p>
        </p:txBody>
      </p:sp>
      <p:grpSp>
        <p:nvGrpSpPr>
          <p:cNvPr id="2" name="Group 1">
            <a:extLst>
              <a:ext uri="{FF2B5EF4-FFF2-40B4-BE49-F238E27FC236}">
                <a16:creationId xmlns:a16="http://schemas.microsoft.com/office/drawing/2014/main" id="{080A986A-BA77-1248-9E4B-7DE077208EB4}"/>
              </a:ext>
            </a:extLst>
          </p:cNvPr>
          <p:cNvGrpSpPr/>
          <p:nvPr userDrawn="1"/>
        </p:nvGrpSpPr>
        <p:grpSpPr>
          <a:xfrm>
            <a:off x="350331" y="506113"/>
            <a:ext cx="3200401" cy="2546181"/>
            <a:chOff x="350331" y="506113"/>
            <a:chExt cx="3200401" cy="2546181"/>
          </a:xfrm>
        </p:grpSpPr>
        <p:pic>
          <p:nvPicPr>
            <p:cNvPr id="33" name="Picture 32">
              <a:extLst>
                <a:ext uri="{FF2B5EF4-FFF2-40B4-BE49-F238E27FC236}">
                  <a16:creationId xmlns:a16="http://schemas.microsoft.com/office/drawing/2014/main" id="{821C68E6-DDFC-134A-82DA-2E989895CCEC}"/>
                </a:ext>
              </a:extLst>
            </p:cNvPr>
            <p:cNvPicPr>
              <a:picLocks noChangeAspect="1"/>
            </p:cNvPicPr>
            <p:nvPr userDrawn="1"/>
          </p:nvPicPr>
          <p:blipFill>
            <a:blip r:embed="rId3"/>
            <a:srcRect/>
            <a:stretch/>
          </p:blipFill>
          <p:spPr>
            <a:xfrm>
              <a:off x="1056698" y="1172694"/>
              <a:ext cx="1879600" cy="1879600"/>
            </a:xfrm>
            <a:prstGeom prst="rect">
              <a:avLst/>
            </a:prstGeom>
          </p:spPr>
        </p:pic>
        <p:sp>
          <p:nvSpPr>
            <p:cNvPr id="34" name="Content Placeholder 17">
              <a:extLst>
                <a:ext uri="{FF2B5EF4-FFF2-40B4-BE49-F238E27FC236}">
                  <a16:creationId xmlns:a16="http://schemas.microsoft.com/office/drawing/2014/main" id="{4D9D673F-47B1-FC48-99D6-7CC9DCD2C7EC}"/>
                </a:ext>
              </a:extLst>
            </p:cNvPr>
            <p:cNvSpPr txBox="1">
              <a:spLocks/>
            </p:cNvSpPr>
            <p:nvPr userDrawn="1"/>
          </p:nvSpPr>
          <p:spPr>
            <a:xfrm>
              <a:off x="350331" y="506113"/>
              <a:ext cx="3200401" cy="641763"/>
            </a:xfrm>
            <a:prstGeom prst="rect">
              <a:avLst/>
            </a:prstGeom>
          </p:spPr>
          <p:txBody>
            <a:bodyPr anchor="ctr"/>
            <a:lstStyle>
              <a:lvl1pPr marL="0" indent="0" algn="ctr" rtl="0" eaLnBrk="1" fontAlgn="base" hangingPunct="1">
                <a:spcBef>
                  <a:spcPct val="20000"/>
                </a:spcBef>
                <a:spcAft>
                  <a:spcPct val="0"/>
                </a:spcAft>
                <a:buClr>
                  <a:srgbClr val="800000"/>
                </a:buClr>
                <a:buSzPct val="87000"/>
                <a:buFont typeface="ArialUnicodeMS" charset="0"/>
                <a:buNone/>
                <a:defRPr sz="3000" b="1" baseline="0">
                  <a:solidFill>
                    <a:schemeClr val="bg1"/>
                  </a:solidFill>
                  <a:latin typeface="Arial" panose="020B0604020202020204" pitchFamily="34" charset="0"/>
                  <a:ea typeface="Myriad Pro" charset="0"/>
                  <a:cs typeface="Arial" panose="020B0604020202020204" pitchFamily="34"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kern="0" dirty="0"/>
                <a:t>Strategize</a:t>
              </a:r>
            </a:p>
          </p:txBody>
        </p:sp>
      </p:grpSp>
      <p:grpSp>
        <p:nvGrpSpPr>
          <p:cNvPr id="9" name="Group 8">
            <a:extLst>
              <a:ext uri="{FF2B5EF4-FFF2-40B4-BE49-F238E27FC236}">
                <a16:creationId xmlns:a16="http://schemas.microsoft.com/office/drawing/2014/main" id="{7DD18869-2D9E-614C-BA55-B076EB7CA136}"/>
              </a:ext>
            </a:extLst>
          </p:cNvPr>
          <p:cNvGrpSpPr/>
          <p:nvPr userDrawn="1"/>
        </p:nvGrpSpPr>
        <p:grpSpPr>
          <a:xfrm>
            <a:off x="344297" y="3681245"/>
            <a:ext cx="3200401" cy="2533916"/>
            <a:chOff x="344297" y="3681245"/>
            <a:chExt cx="3200401" cy="2533916"/>
          </a:xfrm>
        </p:grpSpPr>
        <p:pic>
          <p:nvPicPr>
            <p:cNvPr id="17" name="Picture 16">
              <a:extLst>
                <a:ext uri="{FF2B5EF4-FFF2-40B4-BE49-F238E27FC236}">
                  <a16:creationId xmlns:a16="http://schemas.microsoft.com/office/drawing/2014/main" id="{603D6F4E-D08B-C248-92B9-DD1409386B2A}"/>
                </a:ext>
              </a:extLst>
            </p:cNvPr>
            <p:cNvPicPr>
              <a:picLocks noChangeAspect="1"/>
            </p:cNvPicPr>
            <p:nvPr userDrawn="1"/>
          </p:nvPicPr>
          <p:blipFill>
            <a:blip r:embed="rId4"/>
            <a:srcRect/>
            <a:stretch/>
          </p:blipFill>
          <p:spPr>
            <a:xfrm>
              <a:off x="1056698" y="4335561"/>
              <a:ext cx="1879600" cy="1879600"/>
            </a:xfrm>
            <a:prstGeom prst="rect">
              <a:avLst/>
            </a:prstGeom>
          </p:spPr>
        </p:pic>
        <p:sp>
          <p:nvSpPr>
            <p:cNvPr id="49" name="Content Placeholder 17">
              <a:extLst>
                <a:ext uri="{FF2B5EF4-FFF2-40B4-BE49-F238E27FC236}">
                  <a16:creationId xmlns:a16="http://schemas.microsoft.com/office/drawing/2014/main" id="{AB9F3D7D-E30F-1241-8C49-2A66935A6BF0}"/>
                </a:ext>
              </a:extLst>
            </p:cNvPr>
            <p:cNvSpPr txBox="1">
              <a:spLocks/>
            </p:cNvSpPr>
            <p:nvPr userDrawn="1"/>
          </p:nvSpPr>
          <p:spPr>
            <a:xfrm>
              <a:off x="344297" y="3681245"/>
              <a:ext cx="3200401" cy="641763"/>
            </a:xfrm>
            <a:prstGeom prst="rect">
              <a:avLst/>
            </a:prstGeom>
          </p:spPr>
          <p:txBody>
            <a:bodyPr anchor="ctr"/>
            <a:lstStyle>
              <a:lvl1pPr marL="0" indent="0" algn="ctr" rtl="0" eaLnBrk="1" fontAlgn="base" hangingPunct="1">
                <a:spcBef>
                  <a:spcPct val="20000"/>
                </a:spcBef>
                <a:spcAft>
                  <a:spcPct val="0"/>
                </a:spcAft>
                <a:buClr>
                  <a:srgbClr val="800000"/>
                </a:buClr>
                <a:buSzPct val="87000"/>
                <a:buFont typeface="ArialUnicodeMS" charset="0"/>
                <a:buNone/>
                <a:defRPr sz="3000" b="1" baseline="0">
                  <a:solidFill>
                    <a:schemeClr val="bg1"/>
                  </a:solidFill>
                  <a:latin typeface="Arial" panose="020B0604020202020204" pitchFamily="34" charset="0"/>
                  <a:ea typeface="Myriad Pro" charset="0"/>
                  <a:cs typeface="Arial" panose="020B0604020202020204" pitchFamily="34"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kern="0" dirty="0"/>
                <a:t>Evaluate</a:t>
              </a:r>
            </a:p>
          </p:txBody>
        </p:sp>
      </p:grpSp>
    </p:spTree>
    <p:custDataLst>
      <p:tags r:id="rId1"/>
    </p:custDataLst>
    <p:extLst>
      <p:ext uri="{BB962C8B-B14F-4D97-AF65-F5344CB8AC3E}">
        <p14:creationId xmlns:p14="http://schemas.microsoft.com/office/powerpoint/2010/main" val="396395811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ctivit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CEA549D-8125-7743-8393-BA0A44796BBB}"/>
              </a:ext>
            </a:extLst>
          </p:cNvPr>
          <p:cNvSpPr/>
          <p:nvPr userDrawn="1"/>
        </p:nvSpPr>
        <p:spPr>
          <a:xfrm rot="10800000">
            <a:off x="-12565"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Title 9"/>
          <p:cNvSpPr>
            <a:spLocks noGrp="1"/>
          </p:cNvSpPr>
          <p:nvPr>
            <p:ph type="title" hasCustomPrompt="1"/>
          </p:nvPr>
        </p:nvSpPr>
        <p:spPr>
          <a:xfrm>
            <a:off x="838200" y="3875316"/>
            <a:ext cx="10515600" cy="735389"/>
          </a:xfrm>
          <a:prstGeom prst="rect">
            <a:avLst/>
          </a:prstGeom>
        </p:spPr>
        <p:txBody>
          <a:bodyPr/>
          <a:lstStyle>
            <a:lvl1pPr algn="ctr">
              <a:defRPr sz="4500">
                <a:solidFill>
                  <a:srgbClr val="FFF0A0"/>
                </a:solidFill>
                <a:latin typeface="Myriad Pro" charset="0"/>
                <a:ea typeface="Myriad Pro" charset="0"/>
                <a:cs typeface="Myriad Pro" charset="0"/>
              </a:defRPr>
            </a:lvl1pPr>
          </a:lstStyle>
          <a:p>
            <a:r>
              <a:rPr lang="en-US" dirty="0"/>
              <a:t>Activity Title Slide</a:t>
            </a:r>
          </a:p>
        </p:txBody>
      </p:sp>
      <p:cxnSp>
        <p:nvCxnSpPr>
          <p:cNvPr id="10" name="Straight Connector 9">
            <a:extLst>
              <a:ext uri="{FF2B5EF4-FFF2-40B4-BE49-F238E27FC236}">
                <a16:creationId xmlns:a16="http://schemas.microsoft.com/office/drawing/2014/main" id="{A018D244-C962-EF4F-BA27-A14967B53C5C}"/>
              </a:ext>
            </a:extLst>
          </p:cNvPr>
          <p:cNvCxnSpPr/>
          <p:nvPr userDrawn="1"/>
        </p:nvCxnSpPr>
        <p:spPr>
          <a:xfrm>
            <a:off x="1422400" y="3418116"/>
            <a:ext cx="934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1F324A3-8DB1-4F43-ABB6-4003D901613A}"/>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pic>
        <p:nvPicPr>
          <p:cNvPr id="3" name="Picture 2">
            <a:extLst>
              <a:ext uri="{FF2B5EF4-FFF2-40B4-BE49-F238E27FC236}">
                <a16:creationId xmlns:a16="http://schemas.microsoft.com/office/drawing/2014/main" id="{C100D380-A9A4-E449-975D-7EEFC8EF8E0A}"/>
              </a:ext>
            </a:extLst>
          </p:cNvPr>
          <p:cNvPicPr>
            <a:picLocks noChangeAspect="1"/>
          </p:cNvPicPr>
          <p:nvPr userDrawn="1"/>
        </p:nvPicPr>
        <p:blipFill>
          <a:blip r:embed="rId4"/>
          <a:srcRect/>
          <a:stretch/>
        </p:blipFill>
        <p:spPr>
          <a:xfrm>
            <a:off x="4958869" y="719848"/>
            <a:ext cx="2356328" cy="2356328"/>
          </a:xfrm>
          <a:prstGeom prst="rect">
            <a:avLst/>
          </a:prstGeom>
        </p:spPr>
      </p:pic>
    </p:spTree>
    <p:custDataLst>
      <p:tags r:id="rId1"/>
    </p:custDataLst>
    <p:extLst>
      <p:ext uri="{BB962C8B-B14F-4D97-AF65-F5344CB8AC3E}">
        <p14:creationId xmlns:p14="http://schemas.microsoft.com/office/powerpoint/2010/main" val="200477712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Conclus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F33080-5F9B-A349-8539-F486D77B696F}"/>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16" name="Straight Connector 15">
            <a:extLst>
              <a:ext uri="{FF2B5EF4-FFF2-40B4-BE49-F238E27FC236}">
                <a16:creationId xmlns:a16="http://schemas.microsoft.com/office/drawing/2014/main" id="{11E6C3B0-BAD0-DD45-89A2-C048DBDDEB29}"/>
              </a:ext>
            </a:extLst>
          </p:cNvPr>
          <p:cNvCxnSpPr/>
          <p:nvPr userDrawn="1"/>
        </p:nvCxnSpPr>
        <p:spPr>
          <a:xfrm>
            <a:off x="406400" y="98988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75842EFD-F374-F24C-A4F6-7753D1EA833D}"/>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cxnSp>
        <p:nvCxnSpPr>
          <p:cNvPr id="22" name="Straight Arrow Connector 21">
            <a:extLst>
              <a:ext uri="{FF2B5EF4-FFF2-40B4-BE49-F238E27FC236}">
                <a16:creationId xmlns:a16="http://schemas.microsoft.com/office/drawing/2014/main" id="{3A57DDC2-01CE-8E42-8F54-B386DAE3106A}"/>
              </a:ext>
            </a:extLst>
          </p:cNvPr>
          <p:cNvCxnSpPr>
            <a:cxnSpLocks/>
          </p:cNvCxnSpPr>
          <p:nvPr userDrawn="1"/>
        </p:nvCxnSpPr>
        <p:spPr>
          <a:xfrm>
            <a:off x="5571241" y="1662651"/>
            <a:ext cx="0" cy="3960375"/>
          </a:xfrm>
          <a:prstGeom prst="straightConnector1">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Content Placeholder 17">
            <a:extLst>
              <a:ext uri="{FF2B5EF4-FFF2-40B4-BE49-F238E27FC236}">
                <a16:creationId xmlns:a16="http://schemas.microsoft.com/office/drawing/2014/main" id="{405F8627-1D4A-B74D-B1DD-C31BCBE7E3E4}"/>
              </a:ext>
            </a:extLst>
          </p:cNvPr>
          <p:cNvSpPr>
            <a:spLocks noGrp="1"/>
          </p:cNvSpPr>
          <p:nvPr>
            <p:ph sz="quarter" idx="11" hasCustomPrompt="1"/>
          </p:nvPr>
        </p:nvSpPr>
        <p:spPr>
          <a:xfrm>
            <a:off x="304799" y="295772"/>
            <a:ext cx="11484864" cy="649224"/>
          </a:xfrm>
          <a:prstGeom prst="rect">
            <a:avLst/>
          </a:prstGeom>
        </p:spPr>
        <p:txBody>
          <a:bodyPr anchor="ctr"/>
          <a:lstStyle>
            <a:lvl1pPr marL="0" indent="0" algn="l">
              <a:buNone/>
              <a:defRPr lang="en-US" sz="3600" b="1" i="0" kern="1200" dirty="0">
                <a:solidFill>
                  <a:schemeClr val="bg1"/>
                </a:solidFill>
                <a:latin typeface="Myriad Pro Light" charset="0"/>
                <a:ea typeface="Myriad Pro Light" charset="0"/>
                <a:cs typeface="Myriad Pro Light" charset="0"/>
              </a:defRPr>
            </a:lvl1pPr>
          </a:lstStyle>
          <a:p>
            <a:pPr lvl="0"/>
            <a:r>
              <a:rPr lang="en-US" dirty="0"/>
              <a:t>Session #</a:t>
            </a:r>
          </a:p>
        </p:txBody>
      </p:sp>
      <p:sp>
        <p:nvSpPr>
          <p:cNvPr id="30" name="Content Placeholder 17">
            <a:extLst>
              <a:ext uri="{FF2B5EF4-FFF2-40B4-BE49-F238E27FC236}">
                <a16:creationId xmlns:a16="http://schemas.microsoft.com/office/drawing/2014/main" id="{1E6C73A5-0115-D840-81BA-DBAC90BEC2B8}"/>
              </a:ext>
            </a:extLst>
          </p:cNvPr>
          <p:cNvSpPr>
            <a:spLocks noGrp="1"/>
          </p:cNvSpPr>
          <p:nvPr>
            <p:ph sz="quarter" idx="10" hasCustomPrompt="1"/>
          </p:nvPr>
        </p:nvSpPr>
        <p:spPr>
          <a:xfrm>
            <a:off x="1055899" y="2461318"/>
            <a:ext cx="4515340" cy="3000847"/>
          </a:xfrm>
          <a:prstGeom prst="rect">
            <a:avLst/>
          </a:prstGeom>
        </p:spPr>
        <p:txBody>
          <a:bodyPr anchor="t"/>
          <a:lstStyle>
            <a:lvl1pPr marL="0" indent="0" algn="l">
              <a:buNone/>
              <a:defRPr lang="en-US" sz="4000" b="1" i="0" kern="1200" dirty="0">
                <a:solidFill>
                  <a:srgbClr val="FEEE9F"/>
                </a:solidFill>
                <a:latin typeface="Arial" charset="0"/>
                <a:ea typeface="ヒラギノ角ゴ Pro W3" charset="0"/>
                <a:cs typeface="Arial" charset="0"/>
              </a:defRPr>
            </a:lvl1pPr>
          </a:lstStyle>
          <a:p>
            <a:pPr lvl="0"/>
            <a:r>
              <a:rPr lang="en-US" dirty="0"/>
              <a:t>Session Name</a:t>
            </a:r>
          </a:p>
        </p:txBody>
      </p:sp>
      <p:sp>
        <p:nvSpPr>
          <p:cNvPr id="32" name="Content Placeholder 17">
            <a:extLst>
              <a:ext uri="{FF2B5EF4-FFF2-40B4-BE49-F238E27FC236}">
                <a16:creationId xmlns:a16="http://schemas.microsoft.com/office/drawing/2014/main" id="{2C4C0A23-BD39-2743-811D-61473F61AC4F}"/>
              </a:ext>
            </a:extLst>
          </p:cNvPr>
          <p:cNvSpPr>
            <a:spLocks noGrp="1"/>
          </p:cNvSpPr>
          <p:nvPr>
            <p:ph sz="quarter" idx="12" hasCustomPrompt="1"/>
          </p:nvPr>
        </p:nvSpPr>
        <p:spPr>
          <a:xfrm>
            <a:off x="5977291" y="2461318"/>
            <a:ext cx="5812372" cy="3000847"/>
          </a:xfrm>
          <a:prstGeom prst="rect">
            <a:avLst/>
          </a:prstGeom>
        </p:spPr>
        <p:txBody>
          <a:bodyPr anchor="t"/>
          <a:lstStyle>
            <a:lvl1pPr marL="457200" indent="-457200" algn="l" rtl="0" fontAlgn="base">
              <a:spcBef>
                <a:spcPct val="0"/>
              </a:spcBef>
              <a:spcAft>
                <a:spcPts val="3000"/>
              </a:spcAft>
              <a:buClr>
                <a:schemeClr val="bg1"/>
              </a:buClr>
              <a:buFont typeface="Arial" panose="020B0604020202020204" pitchFamily="34" charset="0"/>
              <a:buChar char="•"/>
              <a:defRPr lang="en-US" sz="3000" kern="1200" dirty="0">
                <a:solidFill>
                  <a:schemeClr val="bg1"/>
                </a:solidFill>
                <a:latin typeface="Arial" charset="0"/>
                <a:ea typeface="ヒラギノ角ゴ Pro W3" charset="0"/>
                <a:cs typeface="Arial" charset="0"/>
              </a:defRPr>
            </a:lvl1pPr>
          </a:lstStyle>
          <a:p>
            <a:pPr lvl="0"/>
            <a:r>
              <a:rPr lang="en-US" dirty="0"/>
              <a:t>Section</a:t>
            </a:r>
          </a:p>
          <a:p>
            <a:pPr lvl="0"/>
            <a:r>
              <a:rPr lang="en-US" dirty="0"/>
              <a:t>Section</a:t>
            </a:r>
          </a:p>
          <a:p>
            <a:pPr lvl="0"/>
            <a:r>
              <a:rPr lang="en-US" dirty="0"/>
              <a:t>Section</a:t>
            </a:r>
          </a:p>
        </p:txBody>
      </p:sp>
    </p:spTree>
    <p:custDataLst>
      <p:tags r:id="rId1"/>
    </p:custDataLst>
    <p:extLst>
      <p:ext uri="{BB962C8B-B14F-4D97-AF65-F5344CB8AC3E}">
        <p14:creationId xmlns:p14="http://schemas.microsoft.com/office/powerpoint/2010/main" val="36222766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Agenda/Conclusion Long Nam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4E62C2-DE5C-8146-9A3F-9A18C37BBD26}"/>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16" name="Straight Connector 15">
            <a:extLst>
              <a:ext uri="{FF2B5EF4-FFF2-40B4-BE49-F238E27FC236}">
                <a16:creationId xmlns:a16="http://schemas.microsoft.com/office/drawing/2014/main" id="{11E6C3B0-BAD0-DD45-89A2-C048DBDDEB29}"/>
              </a:ext>
            </a:extLst>
          </p:cNvPr>
          <p:cNvCxnSpPr/>
          <p:nvPr userDrawn="1"/>
        </p:nvCxnSpPr>
        <p:spPr>
          <a:xfrm>
            <a:off x="406400" y="98988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75842EFD-F374-F24C-A4F6-7753D1EA833D}"/>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cxnSp>
        <p:nvCxnSpPr>
          <p:cNvPr id="22" name="Straight Arrow Connector 21">
            <a:extLst>
              <a:ext uri="{FF2B5EF4-FFF2-40B4-BE49-F238E27FC236}">
                <a16:creationId xmlns:a16="http://schemas.microsoft.com/office/drawing/2014/main" id="{3A57DDC2-01CE-8E42-8F54-B386DAE3106A}"/>
              </a:ext>
            </a:extLst>
          </p:cNvPr>
          <p:cNvCxnSpPr>
            <a:cxnSpLocks/>
          </p:cNvCxnSpPr>
          <p:nvPr userDrawn="1"/>
        </p:nvCxnSpPr>
        <p:spPr>
          <a:xfrm>
            <a:off x="5571241" y="1662651"/>
            <a:ext cx="0" cy="3960375"/>
          </a:xfrm>
          <a:prstGeom prst="straightConnector1">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Content Placeholder 17">
            <a:extLst>
              <a:ext uri="{FF2B5EF4-FFF2-40B4-BE49-F238E27FC236}">
                <a16:creationId xmlns:a16="http://schemas.microsoft.com/office/drawing/2014/main" id="{405F8627-1D4A-B74D-B1DD-C31BCBE7E3E4}"/>
              </a:ext>
            </a:extLst>
          </p:cNvPr>
          <p:cNvSpPr>
            <a:spLocks noGrp="1"/>
          </p:cNvSpPr>
          <p:nvPr>
            <p:ph sz="quarter" idx="11" hasCustomPrompt="1"/>
          </p:nvPr>
        </p:nvSpPr>
        <p:spPr>
          <a:xfrm>
            <a:off x="304799" y="295772"/>
            <a:ext cx="11484864" cy="649224"/>
          </a:xfrm>
          <a:prstGeom prst="rect">
            <a:avLst/>
          </a:prstGeom>
        </p:spPr>
        <p:txBody>
          <a:bodyPr anchor="ctr"/>
          <a:lstStyle>
            <a:lvl1pPr marL="0" indent="0" algn="l">
              <a:buNone/>
              <a:defRPr lang="en-US" sz="3600" b="1" i="0" kern="1200" dirty="0">
                <a:solidFill>
                  <a:schemeClr val="bg1"/>
                </a:solidFill>
                <a:latin typeface="Myriad Pro Light" charset="0"/>
                <a:ea typeface="Myriad Pro Light" charset="0"/>
                <a:cs typeface="Myriad Pro Light" charset="0"/>
              </a:defRPr>
            </a:lvl1pPr>
          </a:lstStyle>
          <a:p>
            <a:pPr lvl="0"/>
            <a:r>
              <a:rPr lang="en-US" dirty="0"/>
              <a:t>Session #</a:t>
            </a:r>
          </a:p>
        </p:txBody>
      </p:sp>
      <p:sp>
        <p:nvSpPr>
          <p:cNvPr id="30" name="Content Placeholder 17">
            <a:extLst>
              <a:ext uri="{FF2B5EF4-FFF2-40B4-BE49-F238E27FC236}">
                <a16:creationId xmlns:a16="http://schemas.microsoft.com/office/drawing/2014/main" id="{1E6C73A5-0115-D840-81BA-DBAC90BEC2B8}"/>
              </a:ext>
            </a:extLst>
          </p:cNvPr>
          <p:cNvSpPr>
            <a:spLocks noGrp="1"/>
          </p:cNvSpPr>
          <p:nvPr>
            <p:ph sz="quarter" idx="10" hasCustomPrompt="1"/>
          </p:nvPr>
        </p:nvSpPr>
        <p:spPr>
          <a:xfrm>
            <a:off x="633874" y="2461318"/>
            <a:ext cx="4515340" cy="3000847"/>
          </a:xfrm>
          <a:prstGeom prst="rect">
            <a:avLst/>
          </a:prstGeom>
        </p:spPr>
        <p:txBody>
          <a:bodyPr anchor="t"/>
          <a:lstStyle>
            <a:lvl1pPr marL="0" indent="0" algn="l">
              <a:buNone/>
              <a:defRPr lang="en-US" sz="3800" b="1" i="0" kern="1200" dirty="0">
                <a:solidFill>
                  <a:srgbClr val="FEEE9F"/>
                </a:solidFill>
                <a:latin typeface="Arial" charset="0"/>
                <a:ea typeface="ヒラギノ角ゴ Pro W3" charset="0"/>
                <a:cs typeface="Arial" charset="0"/>
              </a:defRPr>
            </a:lvl1pPr>
          </a:lstStyle>
          <a:p>
            <a:pPr lvl="0"/>
            <a:r>
              <a:rPr lang="en-US" dirty="0"/>
              <a:t>Longer Session Name</a:t>
            </a:r>
          </a:p>
        </p:txBody>
      </p:sp>
      <p:sp>
        <p:nvSpPr>
          <p:cNvPr id="32" name="Content Placeholder 17">
            <a:extLst>
              <a:ext uri="{FF2B5EF4-FFF2-40B4-BE49-F238E27FC236}">
                <a16:creationId xmlns:a16="http://schemas.microsoft.com/office/drawing/2014/main" id="{2C4C0A23-BD39-2743-811D-61473F61AC4F}"/>
              </a:ext>
            </a:extLst>
          </p:cNvPr>
          <p:cNvSpPr>
            <a:spLocks noGrp="1"/>
          </p:cNvSpPr>
          <p:nvPr>
            <p:ph sz="quarter" idx="12" hasCustomPrompt="1"/>
          </p:nvPr>
        </p:nvSpPr>
        <p:spPr>
          <a:xfrm>
            <a:off x="5977291" y="2461318"/>
            <a:ext cx="5812372" cy="3000847"/>
          </a:xfrm>
          <a:prstGeom prst="rect">
            <a:avLst/>
          </a:prstGeom>
        </p:spPr>
        <p:txBody>
          <a:bodyPr anchor="t"/>
          <a:lstStyle>
            <a:lvl1pPr marL="457200" indent="-457200" algn="l" rtl="0" fontAlgn="base">
              <a:spcBef>
                <a:spcPct val="0"/>
              </a:spcBef>
              <a:spcAft>
                <a:spcPts val="3000"/>
              </a:spcAft>
              <a:buClr>
                <a:schemeClr val="bg1"/>
              </a:buClr>
              <a:buFont typeface="Arial" panose="020B0604020202020204" pitchFamily="34" charset="0"/>
              <a:buChar char="•"/>
              <a:defRPr lang="en-US" sz="3000" kern="1200" dirty="0">
                <a:solidFill>
                  <a:schemeClr val="bg1"/>
                </a:solidFill>
                <a:latin typeface="Arial" charset="0"/>
                <a:ea typeface="ヒラギノ角ゴ Pro W3" charset="0"/>
                <a:cs typeface="Arial" charset="0"/>
              </a:defRPr>
            </a:lvl1pPr>
          </a:lstStyle>
          <a:p>
            <a:pPr lvl="0"/>
            <a:r>
              <a:rPr lang="en-US" dirty="0"/>
              <a:t>Section</a:t>
            </a:r>
          </a:p>
          <a:p>
            <a:pPr lvl="0"/>
            <a:r>
              <a:rPr lang="en-US" dirty="0"/>
              <a:t>Section</a:t>
            </a:r>
          </a:p>
          <a:p>
            <a:pPr lvl="0"/>
            <a:r>
              <a:rPr lang="en-US" dirty="0"/>
              <a:t>Section</a:t>
            </a:r>
          </a:p>
        </p:txBody>
      </p:sp>
    </p:spTree>
    <p:custDataLst>
      <p:tags r:id="rId1"/>
    </p:custDataLst>
    <p:extLst>
      <p:ext uri="{BB962C8B-B14F-4D97-AF65-F5344CB8AC3E}">
        <p14:creationId xmlns:p14="http://schemas.microsoft.com/office/powerpoint/2010/main" val="21217690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Section Review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E3C4081-669B-EB42-87AA-0E1B69B8C4F3}"/>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12" name="Straight Connector 11">
            <a:extLst>
              <a:ext uri="{FF2B5EF4-FFF2-40B4-BE49-F238E27FC236}">
                <a16:creationId xmlns:a16="http://schemas.microsoft.com/office/drawing/2014/main" id="{C9A6651E-E38A-574D-B65C-051784F96710}"/>
              </a:ext>
            </a:extLst>
          </p:cNvPr>
          <p:cNvCxnSpPr/>
          <p:nvPr userDrawn="1"/>
        </p:nvCxnSpPr>
        <p:spPr>
          <a:xfrm>
            <a:off x="406400" y="989880"/>
            <a:ext cx="711200" cy="0"/>
          </a:xfrm>
          <a:prstGeom prst="line">
            <a:avLst/>
          </a:prstGeom>
          <a:ln w="28575">
            <a:solidFill>
              <a:srgbClr val="FEEE9F"/>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73073358-9315-0648-AEC6-C31E2F6D5251}"/>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13" name="Content Placeholder 17">
            <a:extLst>
              <a:ext uri="{FF2B5EF4-FFF2-40B4-BE49-F238E27FC236}">
                <a16:creationId xmlns:a16="http://schemas.microsoft.com/office/drawing/2014/main" id="{C7D6EE5A-4E0D-184F-9244-AF6ABB3869C2}"/>
              </a:ext>
            </a:extLst>
          </p:cNvPr>
          <p:cNvSpPr>
            <a:spLocks noGrp="1"/>
          </p:cNvSpPr>
          <p:nvPr>
            <p:ph sz="quarter" idx="12" hasCustomPrompt="1"/>
          </p:nvPr>
        </p:nvSpPr>
        <p:spPr>
          <a:xfrm>
            <a:off x="304799" y="295772"/>
            <a:ext cx="11484864" cy="649224"/>
          </a:xfrm>
          <a:prstGeom prst="rect">
            <a:avLst/>
          </a:prstGeom>
        </p:spPr>
        <p:txBody>
          <a:bodyPr anchor="ctr"/>
          <a:lstStyle>
            <a:lvl1pPr marL="0" indent="0" algn="l">
              <a:buNone/>
              <a:defRPr lang="en-US" sz="3600" b="1" i="0" kern="1200" dirty="0">
                <a:solidFill>
                  <a:schemeClr val="bg1"/>
                </a:solidFill>
                <a:latin typeface="Myriad Pro Light" charset="0"/>
                <a:ea typeface="Myriad Pro Light" charset="0"/>
                <a:cs typeface="Myriad Pro Light" charset="0"/>
              </a:defRPr>
            </a:lvl1pPr>
          </a:lstStyle>
          <a:p>
            <a:pPr lvl="0"/>
            <a:r>
              <a:rPr lang="en-US" dirty="0"/>
              <a:t>Review: [Section Title]</a:t>
            </a:r>
          </a:p>
        </p:txBody>
      </p:sp>
      <p:sp>
        <p:nvSpPr>
          <p:cNvPr id="11" name="Content Placeholder 17">
            <a:extLst>
              <a:ext uri="{FF2B5EF4-FFF2-40B4-BE49-F238E27FC236}">
                <a16:creationId xmlns:a16="http://schemas.microsoft.com/office/drawing/2014/main" id="{FC42C03D-E047-418F-9890-496FD162A2A0}"/>
              </a:ext>
            </a:extLst>
          </p:cNvPr>
          <p:cNvSpPr>
            <a:spLocks noGrp="1"/>
          </p:cNvSpPr>
          <p:nvPr>
            <p:ph sz="quarter" idx="13" hasCustomPrompt="1"/>
          </p:nvPr>
        </p:nvSpPr>
        <p:spPr>
          <a:xfrm>
            <a:off x="5977282" y="1930417"/>
            <a:ext cx="5812381" cy="3620028"/>
          </a:xfrm>
          <a:prstGeom prst="rect">
            <a:avLst/>
          </a:prstGeom>
        </p:spPr>
        <p:txBody>
          <a:bodyPr anchor="ctr"/>
          <a:lstStyle>
            <a:lvl1pPr marL="0" marR="0" indent="0" algn="l" defTabSz="914400" rtl="0" eaLnBrk="1" fontAlgn="base" latinLnBrk="0" hangingPunct="1">
              <a:lnSpc>
                <a:spcPct val="100000"/>
              </a:lnSpc>
              <a:spcBef>
                <a:spcPts val="1000"/>
              </a:spcBef>
              <a:spcAft>
                <a:spcPts val="1800"/>
              </a:spcAft>
              <a:buClr>
                <a:srgbClr val="800000"/>
              </a:buClr>
              <a:buSzPct val="87000"/>
              <a:buFont typeface="ArialUnicodeMS" charset="0"/>
              <a:buNone/>
              <a:tabLst/>
              <a:defRPr lang="en-US" sz="3000" b="1" kern="1200">
                <a:solidFill>
                  <a:srgbClr val="FEEE9F"/>
                </a:solidFill>
                <a:latin typeface="Arial" charset="0"/>
                <a:ea typeface="ヒラギノ角ゴ Pro W3" charset="0"/>
                <a:cs typeface="Arial" charset="0"/>
              </a:defRPr>
            </a:lvl1pPr>
          </a:lstStyle>
          <a:p>
            <a:pPr lvl="0"/>
            <a:r>
              <a:rPr lang="en-US" dirty="0"/>
              <a:t>Info</a:t>
            </a:r>
          </a:p>
          <a:p>
            <a:pPr lvl="0"/>
            <a:r>
              <a:rPr lang="en-US" dirty="0"/>
              <a:t>Info</a:t>
            </a:r>
          </a:p>
        </p:txBody>
      </p:sp>
      <p:pic>
        <p:nvPicPr>
          <p:cNvPr id="10" name="Picture 9">
            <a:extLst>
              <a:ext uri="{FF2B5EF4-FFF2-40B4-BE49-F238E27FC236}">
                <a16:creationId xmlns:a16="http://schemas.microsoft.com/office/drawing/2014/main" id="{C9473D6F-103B-E644-B552-C8310F59EE19}"/>
              </a:ext>
            </a:extLst>
          </p:cNvPr>
          <p:cNvPicPr>
            <a:picLocks noChangeAspect="1"/>
          </p:cNvPicPr>
          <p:nvPr userDrawn="1"/>
        </p:nvPicPr>
        <p:blipFill>
          <a:blip r:embed="rId4"/>
          <a:stretch>
            <a:fillRect/>
          </a:stretch>
        </p:blipFill>
        <p:spPr>
          <a:xfrm>
            <a:off x="931335" y="1817510"/>
            <a:ext cx="4186802" cy="4186802"/>
          </a:xfrm>
          <a:prstGeom prst="rect">
            <a:avLst/>
          </a:prstGeom>
        </p:spPr>
      </p:pic>
      <p:sp>
        <p:nvSpPr>
          <p:cNvPr id="2" name="Oval 1">
            <a:extLst>
              <a:ext uri="{FF2B5EF4-FFF2-40B4-BE49-F238E27FC236}">
                <a16:creationId xmlns:a16="http://schemas.microsoft.com/office/drawing/2014/main" id="{9F341226-FBBD-E04E-ADC3-CCE7E8B08F79}"/>
              </a:ext>
            </a:extLst>
          </p:cNvPr>
          <p:cNvSpPr/>
          <p:nvPr userDrawn="1"/>
        </p:nvSpPr>
        <p:spPr>
          <a:xfrm>
            <a:off x="1027287" y="1942079"/>
            <a:ext cx="3619655" cy="3619655"/>
          </a:xfrm>
          <a:prstGeom prst="ellipse">
            <a:avLst/>
          </a:prstGeom>
          <a:noFill/>
          <a:ln w="28575">
            <a:solidFill>
              <a:srgbClr val="FEE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38031092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mall Group Debrief">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995BA39-1852-D841-9F19-6464CEB1FE5B}"/>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12" name="Straight Connector 11">
            <a:extLst>
              <a:ext uri="{FF2B5EF4-FFF2-40B4-BE49-F238E27FC236}">
                <a16:creationId xmlns:a16="http://schemas.microsoft.com/office/drawing/2014/main" id="{C9A6651E-E38A-574D-B65C-051784F96710}"/>
              </a:ext>
            </a:extLst>
          </p:cNvPr>
          <p:cNvCxnSpPr/>
          <p:nvPr userDrawn="1"/>
        </p:nvCxnSpPr>
        <p:spPr>
          <a:xfrm>
            <a:off x="406400" y="98988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73073358-9315-0648-AEC6-C31E2F6D5251}"/>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pic>
        <p:nvPicPr>
          <p:cNvPr id="16" name="Picture 15">
            <a:extLst>
              <a:ext uri="{FF2B5EF4-FFF2-40B4-BE49-F238E27FC236}">
                <a16:creationId xmlns:a16="http://schemas.microsoft.com/office/drawing/2014/main" id="{9F0BC433-423F-554F-89D8-F950A5D6667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2000" y="1651657"/>
            <a:ext cx="4544945" cy="4544945"/>
          </a:xfrm>
          <a:prstGeom prst="rect">
            <a:avLst/>
          </a:prstGeom>
        </p:spPr>
      </p:pic>
      <p:sp>
        <p:nvSpPr>
          <p:cNvPr id="20" name="Content Placeholder 17">
            <a:extLst>
              <a:ext uri="{FF2B5EF4-FFF2-40B4-BE49-F238E27FC236}">
                <a16:creationId xmlns:a16="http://schemas.microsoft.com/office/drawing/2014/main" id="{42E1C364-17F7-7042-8748-3630B57BA9BF}"/>
              </a:ext>
            </a:extLst>
          </p:cNvPr>
          <p:cNvSpPr>
            <a:spLocks noGrp="1"/>
          </p:cNvSpPr>
          <p:nvPr>
            <p:ph sz="quarter" idx="13"/>
          </p:nvPr>
        </p:nvSpPr>
        <p:spPr>
          <a:xfrm>
            <a:off x="5977282" y="1921791"/>
            <a:ext cx="5812381" cy="3620028"/>
          </a:xfrm>
          <a:prstGeom prst="rect">
            <a:avLst/>
          </a:prstGeom>
        </p:spPr>
        <p:txBody>
          <a:bodyPr anchor="ctr"/>
          <a:lstStyle>
            <a:lvl1pPr marL="457200" marR="0" indent="-457200" algn="l" defTabSz="914400" rtl="0" eaLnBrk="1" fontAlgn="base" latinLnBrk="0" hangingPunct="1">
              <a:lnSpc>
                <a:spcPct val="100000"/>
              </a:lnSpc>
              <a:spcBef>
                <a:spcPts val="0"/>
              </a:spcBef>
              <a:spcAft>
                <a:spcPts val="3000"/>
              </a:spcAft>
              <a:buClr>
                <a:schemeClr val="bg1"/>
              </a:buClr>
              <a:buSzPct val="87000"/>
              <a:buFont typeface="Arial" panose="020B0604020202020204" pitchFamily="34" charset="0"/>
              <a:buChar char="•"/>
              <a:tabLst/>
              <a:defRPr lang="en-US" sz="3000" kern="1200" dirty="0">
                <a:solidFill>
                  <a:schemeClr val="bg1"/>
                </a:solidFill>
                <a:latin typeface="Arial" charset="0"/>
                <a:ea typeface="ヒラギノ角ゴ Pro W3" charset="0"/>
                <a:cs typeface="Arial" charset="0"/>
              </a:defRPr>
            </a:lvl1pPr>
          </a:lstStyle>
          <a:p>
            <a:pPr lvl="0"/>
            <a:r>
              <a:rPr lang="en-US"/>
              <a:t>Click to edit Master text styles</a:t>
            </a:r>
          </a:p>
        </p:txBody>
      </p:sp>
      <p:sp>
        <p:nvSpPr>
          <p:cNvPr id="21" name="Title 5">
            <a:extLst>
              <a:ext uri="{FF2B5EF4-FFF2-40B4-BE49-F238E27FC236}">
                <a16:creationId xmlns:a16="http://schemas.microsoft.com/office/drawing/2014/main" id="{B2CA6A1E-E598-4A46-9773-F74B6E8AEA37}"/>
              </a:ext>
            </a:extLst>
          </p:cNvPr>
          <p:cNvSpPr txBox="1">
            <a:spLocks/>
          </p:cNvSpPr>
          <p:nvPr userDrawn="1"/>
        </p:nvSpPr>
        <p:spPr>
          <a:xfrm>
            <a:off x="304800" y="295773"/>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b="1" dirty="0">
                <a:solidFill>
                  <a:schemeClr val="bg1"/>
                </a:solidFill>
              </a:rPr>
              <a:t>Small Group Debrief</a:t>
            </a:r>
            <a:endParaRPr lang="en-US" sz="3600" b="1" kern="0" dirty="0">
              <a:solidFill>
                <a:schemeClr val="bg1"/>
              </a:solidFill>
            </a:endParaRPr>
          </a:p>
        </p:txBody>
      </p:sp>
    </p:spTree>
    <p:custDataLst>
      <p:tags r:id="rId1"/>
    </p:custDataLst>
    <p:extLst>
      <p:ext uri="{BB962C8B-B14F-4D97-AF65-F5344CB8AC3E}">
        <p14:creationId xmlns:p14="http://schemas.microsoft.com/office/powerpoint/2010/main" val="27258554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mall Group Discuss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69609D-81D8-9D4F-BA88-037847389DFE}"/>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12" name="Straight Connector 11">
            <a:extLst>
              <a:ext uri="{FF2B5EF4-FFF2-40B4-BE49-F238E27FC236}">
                <a16:creationId xmlns:a16="http://schemas.microsoft.com/office/drawing/2014/main" id="{C9A6651E-E38A-574D-B65C-051784F96710}"/>
              </a:ext>
            </a:extLst>
          </p:cNvPr>
          <p:cNvCxnSpPr/>
          <p:nvPr userDrawn="1"/>
        </p:nvCxnSpPr>
        <p:spPr>
          <a:xfrm>
            <a:off x="406400" y="98988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73073358-9315-0648-AEC6-C31E2F6D5251}"/>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pic>
        <p:nvPicPr>
          <p:cNvPr id="16" name="Picture 15">
            <a:extLst>
              <a:ext uri="{FF2B5EF4-FFF2-40B4-BE49-F238E27FC236}">
                <a16:creationId xmlns:a16="http://schemas.microsoft.com/office/drawing/2014/main" id="{9F0BC433-423F-554F-89D8-F950A5D6667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2000" y="1651657"/>
            <a:ext cx="4544945" cy="4544945"/>
          </a:xfrm>
          <a:prstGeom prst="rect">
            <a:avLst/>
          </a:prstGeom>
        </p:spPr>
      </p:pic>
      <p:sp>
        <p:nvSpPr>
          <p:cNvPr id="20" name="Content Placeholder 17">
            <a:extLst>
              <a:ext uri="{FF2B5EF4-FFF2-40B4-BE49-F238E27FC236}">
                <a16:creationId xmlns:a16="http://schemas.microsoft.com/office/drawing/2014/main" id="{42E1C364-17F7-7042-8748-3630B57BA9BF}"/>
              </a:ext>
            </a:extLst>
          </p:cNvPr>
          <p:cNvSpPr>
            <a:spLocks noGrp="1"/>
          </p:cNvSpPr>
          <p:nvPr>
            <p:ph sz="quarter" idx="13"/>
          </p:nvPr>
        </p:nvSpPr>
        <p:spPr>
          <a:xfrm>
            <a:off x="5977282" y="1921791"/>
            <a:ext cx="5812381" cy="3620028"/>
          </a:xfrm>
          <a:prstGeom prst="rect">
            <a:avLst/>
          </a:prstGeom>
        </p:spPr>
        <p:txBody>
          <a:bodyPr anchor="ctr"/>
          <a:lstStyle>
            <a:lvl1pPr marL="457200" marR="0" indent="-457200" algn="l" defTabSz="914400" rtl="0" eaLnBrk="1" fontAlgn="base" latinLnBrk="0" hangingPunct="1">
              <a:lnSpc>
                <a:spcPct val="100000"/>
              </a:lnSpc>
              <a:spcBef>
                <a:spcPts val="0"/>
              </a:spcBef>
              <a:spcAft>
                <a:spcPts val="3000"/>
              </a:spcAft>
              <a:buClr>
                <a:schemeClr val="bg1"/>
              </a:buClr>
              <a:buSzPct val="87000"/>
              <a:buFont typeface="Arial" panose="020B0604020202020204" pitchFamily="34" charset="0"/>
              <a:buChar char="•"/>
              <a:tabLst/>
              <a:defRPr lang="en-US" sz="3000" kern="1200" dirty="0">
                <a:solidFill>
                  <a:schemeClr val="bg1"/>
                </a:solidFill>
                <a:latin typeface="Arial" charset="0"/>
                <a:ea typeface="ヒラギノ角ゴ Pro W3" charset="0"/>
                <a:cs typeface="Arial" charset="0"/>
              </a:defRPr>
            </a:lvl1pPr>
          </a:lstStyle>
          <a:p>
            <a:pPr lvl="0"/>
            <a:r>
              <a:rPr lang="en-US"/>
              <a:t>Click to edit Master text styles</a:t>
            </a:r>
          </a:p>
        </p:txBody>
      </p:sp>
      <p:sp>
        <p:nvSpPr>
          <p:cNvPr id="21" name="Title 5">
            <a:extLst>
              <a:ext uri="{FF2B5EF4-FFF2-40B4-BE49-F238E27FC236}">
                <a16:creationId xmlns:a16="http://schemas.microsoft.com/office/drawing/2014/main" id="{B2CA6A1E-E598-4A46-9773-F74B6E8AEA37}"/>
              </a:ext>
            </a:extLst>
          </p:cNvPr>
          <p:cNvSpPr txBox="1">
            <a:spLocks/>
          </p:cNvSpPr>
          <p:nvPr userDrawn="1"/>
        </p:nvSpPr>
        <p:spPr>
          <a:xfrm>
            <a:off x="304800" y="295773"/>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b="1" dirty="0">
                <a:solidFill>
                  <a:schemeClr val="bg1"/>
                </a:solidFill>
              </a:rPr>
              <a:t>Small Group Discussion</a:t>
            </a:r>
            <a:endParaRPr lang="en-US" sz="3600" b="1" kern="0" dirty="0">
              <a:solidFill>
                <a:schemeClr val="bg1"/>
              </a:solidFill>
            </a:endParaRPr>
          </a:p>
        </p:txBody>
      </p:sp>
    </p:spTree>
    <p:custDataLst>
      <p:tags r:id="rId1"/>
    </p:custDataLst>
    <p:extLst>
      <p:ext uri="{BB962C8B-B14F-4D97-AF65-F5344CB8AC3E}">
        <p14:creationId xmlns:p14="http://schemas.microsoft.com/office/powerpoint/2010/main" val="41980632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hole Room Debrief">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594688E-B462-1440-86A0-AE4D3BF02F37}"/>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12" name="Straight Connector 11">
            <a:extLst>
              <a:ext uri="{FF2B5EF4-FFF2-40B4-BE49-F238E27FC236}">
                <a16:creationId xmlns:a16="http://schemas.microsoft.com/office/drawing/2014/main" id="{C9A6651E-E38A-574D-B65C-051784F96710}"/>
              </a:ext>
            </a:extLst>
          </p:cNvPr>
          <p:cNvCxnSpPr/>
          <p:nvPr userDrawn="1"/>
        </p:nvCxnSpPr>
        <p:spPr>
          <a:xfrm>
            <a:off x="406400" y="98988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73073358-9315-0648-AEC6-C31E2F6D5251}"/>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20" name="Content Placeholder 17">
            <a:extLst>
              <a:ext uri="{FF2B5EF4-FFF2-40B4-BE49-F238E27FC236}">
                <a16:creationId xmlns:a16="http://schemas.microsoft.com/office/drawing/2014/main" id="{42E1C364-17F7-7042-8748-3630B57BA9BF}"/>
              </a:ext>
            </a:extLst>
          </p:cNvPr>
          <p:cNvSpPr>
            <a:spLocks noGrp="1"/>
          </p:cNvSpPr>
          <p:nvPr>
            <p:ph sz="quarter" idx="13"/>
          </p:nvPr>
        </p:nvSpPr>
        <p:spPr>
          <a:xfrm>
            <a:off x="5977282" y="1921791"/>
            <a:ext cx="5812381" cy="3620028"/>
          </a:xfrm>
          <a:prstGeom prst="rect">
            <a:avLst/>
          </a:prstGeom>
        </p:spPr>
        <p:txBody>
          <a:bodyPr anchor="ctr"/>
          <a:lstStyle>
            <a:lvl1pPr marL="457200" marR="0" indent="-457200" algn="l" defTabSz="914400" rtl="0" eaLnBrk="1" fontAlgn="base" latinLnBrk="0" hangingPunct="1">
              <a:lnSpc>
                <a:spcPct val="100000"/>
              </a:lnSpc>
              <a:spcBef>
                <a:spcPts val="0"/>
              </a:spcBef>
              <a:spcAft>
                <a:spcPts val="3000"/>
              </a:spcAft>
              <a:buClr>
                <a:schemeClr val="bg1"/>
              </a:buClr>
              <a:buSzPct val="87000"/>
              <a:buFont typeface="Arial" panose="020B0604020202020204" pitchFamily="34" charset="0"/>
              <a:buChar char="•"/>
              <a:tabLst/>
              <a:defRPr lang="en-US" sz="3000" kern="1200" dirty="0">
                <a:solidFill>
                  <a:schemeClr val="bg1"/>
                </a:solidFill>
                <a:latin typeface="Arial" charset="0"/>
                <a:ea typeface="ヒラギノ角ゴ Pro W3" charset="0"/>
                <a:cs typeface="Arial" charset="0"/>
              </a:defRPr>
            </a:lvl1pPr>
          </a:lstStyle>
          <a:p>
            <a:pPr lvl="0"/>
            <a:r>
              <a:rPr lang="en-US"/>
              <a:t>Click to edit Master text styles</a:t>
            </a:r>
          </a:p>
        </p:txBody>
      </p:sp>
      <p:pic>
        <p:nvPicPr>
          <p:cNvPr id="9" name="Picture 8">
            <a:extLst>
              <a:ext uri="{FF2B5EF4-FFF2-40B4-BE49-F238E27FC236}">
                <a16:creationId xmlns:a16="http://schemas.microsoft.com/office/drawing/2014/main" id="{A4DC76AF-BFFA-5044-ACBF-87E46F9B32A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2000" y="1651657"/>
            <a:ext cx="4544568" cy="4544568"/>
          </a:xfrm>
          <a:prstGeom prst="rect">
            <a:avLst/>
          </a:prstGeom>
        </p:spPr>
      </p:pic>
      <p:sp>
        <p:nvSpPr>
          <p:cNvPr id="10" name="Title 5">
            <a:extLst>
              <a:ext uri="{FF2B5EF4-FFF2-40B4-BE49-F238E27FC236}">
                <a16:creationId xmlns:a16="http://schemas.microsoft.com/office/drawing/2014/main" id="{8BE3A7AF-63E5-4040-93B3-ADFF7AC813E0}"/>
              </a:ext>
            </a:extLst>
          </p:cNvPr>
          <p:cNvSpPr txBox="1">
            <a:spLocks/>
          </p:cNvSpPr>
          <p:nvPr userDrawn="1"/>
        </p:nvSpPr>
        <p:spPr>
          <a:xfrm>
            <a:off x="304800" y="295773"/>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b="1" dirty="0">
                <a:solidFill>
                  <a:schemeClr val="bg1"/>
                </a:solidFill>
              </a:rPr>
              <a:t>Whole Room Debrief</a:t>
            </a:r>
            <a:endParaRPr lang="en-US" sz="3600" b="1" kern="0" dirty="0">
              <a:solidFill>
                <a:schemeClr val="bg1"/>
              </a:solidFill>
            </a:endParaRPr>
          </a:p>
        </p:txBody>
      </p:sp>
    </p:spTree>
    <p:custDataLst>
      <p:tags r:id="rId1"/>
    </p:custDataLst>
    <p:extLst>
      <p:ext uri="{BB962C8B-B14F-4D97-AF65-F5344CB8AC3E}">
        <p14:creationId xmlns:p14="http://schemas.microsoft.com/office/powerpoint/2010/main" val="18102594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Whole Room Debrief">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27086FF-016B-1A43-AEA6-EA8B8E1990DE}"/>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12" name="Straight Connector 11">
            <a:extLst>
              <a:ext uri="{FF2B5EF4-FFF2-40B4-BE49-F238E27FC236}">
                <a16:creationId xmlns:a16="http://schemas.microsoft.com/office/drawing/2014/main" id="{C9A6651E-E38A-574D-B65C-051784F96710}"/>
              </a:ext>
            </a:extLst>
          </p:cNvPr>
          <p:cNvCxnSpPr/>
          <p:nvPr userDrawn="1"/>
        </p:nvCxnSpPr>
        <p:spPr>
          <a:xfrm>
            <a:off x="406400" y="98988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73073358-9315-0648-AEC6-C31E2F6D5251}"/>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20" name="Content Placeholder 17">
            <a:extLst>
              <a:ext uri="{FF2B5EF4-FFF2-40B4-BE49-F238E27FC236}">
                <a16:creationId xmlns:a16="http://schemas.microsoft.com/office/drawing/2014/main" id="{42E1C364-17F7-7042-8748-3630B57BA9BF}"/>
              </a:ext>
            </a:extLst>
          </p:cNvPr>
          <p:cNvSpPr>
            <a:spLocks noGrp="1"/>
          </p:cNvSpPr>
          <p:nvPr>
            <p:ph sz="quarter" idx="13"/>
          </p:nvPr>
        </p:nvSpPr>
        <p:spPr>
          <a:xfrm>
            <a:off x="5977282" y="1921791"/>
            <a:ext cx="5812381" cy="3620028"/>
          </a:xfrm>
          <a:prstGeom prst="rect">
            <a:avLst/>
          </a:prstGeom>
        </p:spPr>
        <p:txBody>
          <a:bodyPr anchor="ctr"/>
          <a:lstStyle>
            <a:lvl1pPr marL="457200" marR="0" indent="-457200" algn="l" defTabSz="914400" rtl="0" eaLnBrk="1" fontAlgn="base" latinLnBrk="0" hangingPunct="1">
              <a:lnSpc>
                <a:spcPct val="100000"/>
              </a:lnSpc>
              <a:spcBef>
                <a:spcPts val="0"/>
              </a:spcBef>
              <a:spcAft>
                <a:spcPts val="3000"/>
              </a:spcAft>
              <a:buClr>
                <a:schemeClr val="bg1"/>
              </a:buClr>
              <a:buSzPct val="87000"/>
              <a:buFont typeface="Arial" panose="020B0604020202020204" pitchFamily="34" charset="0"/>
              <a:buChar char="•"/>
              <a:tabLst/>
              <a:defRPr lang="en-US" sz="3000" kern="1200" dirty="0">
                <a:solidFill>
                  <a:schemeClr val="bg1"/>
                </a:solidFill>
                <a:latin typeface="Arial" charset="0"/>
                <a:ea typeface="ヒラギノ角ゴ Pro W3" charset="0"/>
                <a:cs typeface="Arial" charset="0"/>
              </a:defRPr>
            </a:lvl1pPr>
          </a:lstStyle>
          <a:p>
            <a:pPr lvl="0"/>
            <a:r>
              <a:rPr lang="en-US"/>
              <a:t>Click to edit Master text styles</a:t>
            </a:r>
          </a:p>
        </p:txBody>
      </p:sp>
      <p:pic>
        <p:nvPicPr>
          <p:cNvPr id="9" name="Picture 8">
            <a:extLst>
              <a:ext uri="{FF2B5EF4-FFF2-40B4-BE49-F238E27FC236}">
                <a16:creationId xmlns:a16="http://schemas.microsoft.com/office/drawing/2014/main" id="{A4DC76AF-BFFA-5044-ACBF-87E46F9B32A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2000" y="1651657"/>
            <a:ext cx="4544568" cy="4544568"/>
          </a:xfrm>
          <a:prstGeom prst="rect">
            <a:avLst/>
          </a:prstGeom>
        </p:spPr>
      </p:pic>
      <p:sp>
        <p:nvSpPr>
          <p:cNvPr id="10" name="Title 5">
            <a:extLst>
              <a:ext uri="{FF2B5EF4-FFF2-40B4-BE49-F238E27FC236}">
                <a16:creationId xmlns:a16="http://schemas.microsoft.com/office/drawing/2014/main" id="{8BE3A7AF-63E5-4040-93B3-ADFF7AC813E0}"/>
              </a:ext>
            </a:extLst>
          </p:cNvPr>
          <p:cNvSpPr txBox="1">
            <a:spLocks/>
          </p:cNvSpPr>
          <p:nvPr userDrawn="1"/>
        </p:nvSpPr>
        <p:spPr>
          <a:xfrm>
            <a:off x="304800" y="295773"/>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b="1" dirty="0">
                <a:solidFill>
                  <a:schemeClr val="bg1"/>
                </a:solidFill>
              </a:rPr>
              <a:t>Whole Room Discussion</a:t>
            </a:r>
            <a:endParaRPr lang="en-US" sz="3600" b="1" kern="0" dirty="0">
              <a:solidFill>
                <a:schemeClr val="bg1"/>
              </a:solidFill>
            </a:endParaRPr>
          </a:p>
        </p:txBody>
      </p:sp>
    </p:spTree>
    <p:custDataLst>
      <p:tags r:id="rId1"/>
    </p:custDataLst>
    <p:extLst>
      <p:ext uri="{BB962C8B-B14F-4D97-AF65-F5344CB8AC3E}">
        <p14:creationId xmlns:p14="http://schemas.microsoft.com/office/powerpoint/2010/main" val="6999614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Participant Workbook - 3 Lines Fle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ED9F2E8-0EDD-5E48-8DE6-E3C4D884E587}"/>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12" name="Straight Connector 11">
            <a:extLst>
              <a:ext uri="{FF2B5EF4-FFF2-40B4-BE49-F238E27FC236}">
                <a16:creationId xmlns:a16="http://schemas.microsoft.com/office/drawing/2014/main" id="{C9A6651E-E38A-574D-B65C-051784F96710}"/>
              </a:ext>
            </a:extLst>
          </p:cNvPr>
          <p:cNvCxnSpPr/>
          <p:nvPr userDrawn="1"/>
        </p:nvCxnSpPr>
        <p:spPr>
          <a:xfrm>
            <a:off x="406400" y="98988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73073358-9315-0648-AEC6-C31E2F6D5251}"/>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pic>
        <p:nvPicPr>
          <p:cNvPr id="9" name="Picture 8">
            <a:extLst>
              <a:ext uri="{FF2B5EF4-FFF2-40B4-BE49-F238E27FC236}">
                <a16:creationId xmlns:a16="http://schemas.microsoft.com/office/drawing/2014/main" id="{A4DC76AF-BFFA-5044-ACBF-87E46F9B32A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2000" y="1651657"/>
            <a:ext cx="4544568" cy="4544568"/>
          </a:xfrm>
          <a:prstGeom prst="rect">
            <a:avLst/>
          </a:prstGeom>
        </p:spPr>
      </p:pic>
      <p:pic>
        <p:nvPicPr>
          <p:cNvPr id="14" name="Picture 13">
            <a:extLst>
              <a:ext uri="{FF2B5EF4-FFF2-40B4-BE49-F238E27FC236}">
                <a16:creationId xmlns:a16="http://schemas.microsoft.com/office/drawing/2014/main" id="{5AC983F9-7E88-E745-9E1E-E88641B86D26}"/>
              </a:ext>
            </a:extLst>
          </p:cNvPr>
          <p:cNvPicPr>
            <a:picLocks noChangeAspect="1"/>
          </p:cNvPicPr>
          <p:nvPr userDrawn="1"/>
        </p:nvPicPr>
        <p:blipFill>
          <a:blip r:embed="rId5"/>
          <a:stretch>
            <a:fillRect/>
          </a:stretch>
        </p:blipFill>
        <p:spPr>
          <a:xfrm>
            <a:off x="762000" y="1651657"/>
            <a:ext cx="4544568" cy="4544568"/>
          </a:xfrm>
          <a:prstGeom prst="rect">
            <a:avLst/>
          </a:prstGeom>
        </p:spPr>
      </p:pic>
      <p:sp>
        <p:nvSpPr>
          <p:cNvPr id="21" name="Title 5">
            <a:extLst>
              <a:ext uri="{FF2B5EF4-FFF2-40B4-BE49-F238E27FC236}">
                <a16:creationId xmlns:a16="http://schemas.microsoft.com/office/drawing/2014/main" id="{A1447CE9-2024-5244-A8D9-F66522622212}"/>
              </a:ext>
            </a:extLst>
          </p:cNvPr>
          <p:cNvSpPr txBox="1">
            <a:spLocks/>
          </p:cNvSpPr>
          <p:nvPr userDrawn="1"/>
        </p:nvSpPr>
        <p:spPr>
          <a:xfrm>
            <a:off x="304800" y="295773"/>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dirty="0">
                <a:solidFill>
                  <a:schemeClr val="bg1"/>
                </a:solidFill>
              </a:rPr>
              <a:t>session workbook</a:t>
            </a:r>
            <a:endParaRPr lang="en-US" sz="3600" dirty="0">
              <a:solidFill>
                <a:schemeClr val="bg1"/>
              </a:solidFill>
              <a:latin typeface="Myriad Pro" charset="0"/>
            </a:endParaRPr>
          </a:p>
        </p:txBody>
      </p:sp>
      <p:sp>
        <p:nvSpPr>
          <p:cNvPr id="23" name="Content Placeholder 17">
            <a:extLst>
              <a:ext uri="{FF2B5EF4-FFF2-40B4-BE49-F238E27FC236}">
                <a16:creationId xmlns:a16="http://schemas.microsoft.com/office/drawing/2014/main" id="{308167D2-838E-9048-832F-ECFC2C4FE310}"/>
              </a:ext>
            </a:extLst>
          </p:cNvPr>
          <p:cNvSpPr>
            <a:spLocks noGrp="1"/>
          </p:cNvSpPr>
          <p:nvPr>
            <p:ph sz="quarter" idx="13" hasCustomPrompt="1"/>
          </p:nvPr>
        </p:nvSpPr>
        <p:spPr>
          <a:xfrm>
            <a:off x="5973602" y="2113940"/>
            <a:ext cx="5812381" cy="3171794"/>
          </a:xfrm>
          <a:prstGeom prst="rect">
            <a:avLst/>
          </a:prstGeom>
        </p:spPr>
        <p:txBody>
          <a:bodyPr anchor="ctr"/>
          <a:lstStyle>
            <a:lvl1pPr marL="0" marR="0" indent="0" algn="l" defTabSz="914400" rtl="0" eaLnBrk="1" fontAlgn="base" latinLnBrk="0" hangingPunct="1">
              <a:lnSpc>
                <a:spcPct val="100000"/>
              </a:lnSpc>
              <a:spcBef>
                <a:spcPts val="1000"/>
              </a:spcBef>
              <a:spcAft>
                <a:spcPts val="1800"/>
              </a:spcAft>
              <a:buClr>
                <a:srgbClr val="800000"/>
              </a:buClr>
              <a:buSzPct val="87000"/>
              <a:buFont typeface="ArialUnicodeMS" charset="0"/>
              <a:buNone/>
              <a:tabLst/>
              <a:defRPr lang="en-US" sz="4000" b="1" kern="1200">
                <a:solidFill>
                  <a:srgbClr val="FFF0A0"/>
                </a:solidFill>
                <a:latin typeface="Arial" panose="020B0604020202020204" pitchFamily="34" charset="0"/>
                <a:ea typeface="ヒラギノ角ゴ Pro W3" charset="0"/>
                <a:cs typeface="Arial" panose="020B0604020202020204" pitchFamily="34" charset="0"/>
              </a:defRPr>
            </a:lvl1pPr>
          </a:lstStyle>
          <a:p>
            <a:pPr lvl="0"/>
            <a:r>
              <a:rPr lang="en-US" dirty="0"/>
              <a:t>Go to page 0:0</a:t>
            </a:r>
          </a:p>
          <a:p>
            <a:pPr lvl="0"/>
            <a:r>
              <a:rPr lang="en-US" dirty="0"/>
              <a:t>Info</a:t>
            </a:r>
          </a:p>
          <a:p>
            <a:pPr marL="0" marR="0" lvl="0" indent="0" algn="l" defTabSz="914400" rtl="0" eaLnBrk="1" fontAlgn="base" latinLnBrk="0" hangingPunct="1">
              <a:lnSpc>
                <a:spcPct val="100000"/>
              </a:lnSpc>
              <a:spcBef>
                <a:spcPts val="1000"/>
              </a:spcBef>
              <a:spcAft>
                <a:spcPts val="1800"/>
              </a:spcAft>
              <a:buClr>
                <a:srgbClr val="800000"/>
              </a:buClr>
              <a:buSzPct val="87000"/>
              <a:buFont typeface="ArialUnicodeMS" charset="0"/>
              <a:buNone/>
              <a:tabLst/>
              <a:defRPr/>
            </a:pPr>
            <a:r>
              <a:rPr lang="en-US" dirty="0"/>
              <a:t>You have X minutes</a:t>
            </a:r>
          </a:p>
        </p:txBody>
      </p:sp>
    </p:spTree>
    <p:custDataLst>
      <p:tags r:id="rId1"/>
    </p:custDataLst>
    <p:extLst>
      <p:ext uri="{BB962C8B-B14F-4D97-AF65-F5344CB8AC3E}">
        <p14:creationId xmlns:p14="http://schemas.microsoft.com/office/powerpoint/2010/main" val="13642391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lete Assessm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3EB904-E70B-4646-B8AD-525AD83F47C7}"/>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12" name="Straight Connector 11">
            <a:extLst>
              <a:ext uri="{FF2B5EF4-FFF2-40B4-BE49-F238E27FC236}">
                <a16:creationId xmlns:a16="http://schemas.microsoft.com/office/drawing/2014/main" id="{C9A6651E-E38A-574D-B65C-051784F96710}"/>
              </a:ext>
            </a:extLst>
          </p:cNvPr>
          <p:cNvCxnSpPr/>
          <p:nvPr userDrawn="1"/>
        </p:nvCxnSpPr>
        <p:spPr>
          <a:xfrm>
            <a:off x="406400" y="98988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73073358-9315-0648-AEC6-C31E2F6D5251}"/>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16" name="TextBox 15">
            <a:extLst>
              <a:ext uri="{FF2B5EF4-FFF2-40B4-BE49-F238E27FC236}">
                <a16:creationId xmlns:a16="http://schemas.microsoft.com/office/drawing/2014/main" id="{84254ECF-1854-7749-9188-507A08D15ACA}"/>
              </a:ext>
            </a:extLst>
          </p:cNvPr>
          <p:cNvSpPr txBox="1"/>
          <p:nvPr userDrawn="1"/>
        </p:nvSpPr>
        <p:spPr>
          <a:xfrm>
            <a:off x="5973218" y="2484208"/>
            <a:ext cx="5452719" cy="476583"/>
          </a:xfrm>
          <a:prstGeom prst="rect">
            <a:avLst/>
          </a:prstGeom>
          <a:noFill/>
        </p:spPr>
        <p:txBody>
          <a:bodyPr wrap="square" rtlCol="0">
            <a:noAutofit/>
          </a:bodyPr>
          <a:lstStyle/>
          <a:p>
            <a:r>
              <a:rPr lang="en-US" sz="3600" b="1" i="0" kern="1200" dirty="0">
                <a:solidFill>
                  <a:srgbClr val="FEEE9F"/>
                </a:solidFill>
                <a:latin typeface="Arial" panose="020B0604020202020204" pitchFamily="34" charset="0"/>
                <a:cs typeface="Arial" panose="020B0604020202020204" pitchFamily="34" charset="0"/>
              </a:rPr>
              <a:t>Complete Assessment</a:t>
            </a:r>
          </a:p>
        </p:txBody>
      </p:sp>
      <p:pic>
        <p:nvPicPr>
          <p:cNvPr id="24" name="Picture 23">
            <a:extLst>
              <a:ext uri="{FF2B5EF4-FFF2-40B4-BE49-F238E27FC236}">
                <a16:creationId xmlns:a16="http://schemas.microsoft.com/office/drawing/2014/main" id="{66ACDEE2-6681-414A-9E6C-5D56735B5CB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2000" y="1651657"/>
            <a:ext cx="4544568" cy="4544568"/>
          </a:xfrm>
          <a:prstGeom prst="rect">
            <a:avLst/>
          </a:prstGeom>
        </p:spPr>
      </p:pic>
      <p:sp>
        <p:nvSpPr>
          <p:cNvPr id="27" name="Content Placeholder 17">
            <a:extLst>
              <a:ext uri="{FF2B5EF4-FFF2-40B4-BE49-F238E27FC236}">
                <a16:creationId xmlns:a16="http://schemas.microsoft.com/office/drawing/2014/main" id="{815C748D-1E5A-254A-BC69-A01571FF5E9E}"/>
              </a:ext>
            </a:extLst>
          </p:cNvPr>
          <p:cNvSpPr>
            <a:spLocks noGrp="1"/>
          </p:cNvSpPr>
          <p:nvPr>
            <p:ph sz="quarter" idx="12" hasCustomPrompt="1"/>
          </p:nvPr>
        </p:nvSpPr>
        <p:spPr>
          <a:xfrm>
            <a:off x="304799" y="295772"/>
            <a:ext cx="11484864" cy="649224"/>
          </a:xfrm>
          <a:prstGeom prst="rect">
            <a:avLst/>
          </a:prstGeom>
        </p:spPr>
        <p:txBody>
          <a:bodyPr anchor="ctr"/>
          <a:lstStyle>
            <a:lvl1pPr marL="0" indent="0" algn="l">
              <a:buNone/>
              <a:defRPr lang="en-US" sz="3600" b="1" i="0" kern="1200" dirty="0">
                <a:solidFill>
                  <a:schemeClr val="bg1"/>
                </a:solidFill>
                <a:latin typeface="Myriad Pro Light" charset="0"/>
                <a:ea typeface="Myriad Pro Light" charset="0"/>
                <a:cs typeface="Myriad Pro Light" charset="0"/>
              </a:defRPr>
            </a:lvl1pPr>
          </a:lstStyle>
          <a:p>
            <a:pPr lvl="0"/>
            <a:r>
              <a:rPr lang="en-US" dirty="0"/>
              <a:t>Session Name</a:t>
            </a:r>
          </a:p>
        </p:txBody>
      </p:sp>
      <p:sp>
        <p:nvSpPr>
          <p:cNvPr id="11" name="Content Placeholder 17">
            <a:extLst>
              <a:ext uri="{FF2B5EF4-FFF2-40B4-BE49-F238E27FC236}">
                <a16:creationId xmlns:a16="http://schemas.microsoft.com/office/drawing/2014/main" id="{8005AC7C-3933-C043-8D29-1559E71D0FF6}"/>
              </a:ext>
            </a:extLst>
          </p:cNvPr>
          <p:cNvSpPr>
            <a:spLocks noGrp="1"/>
          </p:cNvSpPr>
          <p:nvPr>
            <p:ph sz="quarter" idx="13" hasCustomPrompt="1"/>
          </p:nvPr>
        </p:nvSpPr>
        <p:spPr>
          <a:xfrm>
            <a:off x="5986540" y="3429000"/>
            <a:ext cx="5812381" cy="2335032"/>
          </a:xfrm>
          <a:prstGeom prst="rect">
            <a:avLst/>
          </a:prstGeom>
        </p:spPr>
        <p:txBody>
          <a:bodyPr anchor="t"/>
          <a:lstStyle>
            <a:lvl1pPr marL="0" marR="0" indent="0" algn="l" defTabSz="914400" rtl="0" eaLnBrk="1" fontAlgn="base" latinLnBrk="0" hangingPunct="1">
              <a:lnSpc>
                <a:spcPct val="100000"/>
              </a:lnSpc>
              <a:spcBef>
                <a:spcPts val="1000"/>
              </a:spcBef>
              <a:spcAft>
                <a:spcPts val="1800"/>
              </a:spcAft>
              <a:buClr>
                <a:srgbClr val="800000"/>
              </a:buClr>
              <a:buSzPct val="87000"/>
              <a:buFont typeface="ArialUnicodeMS" charset="0"/>
              <a:buNone/>
              <a:tabLst/>
              <a:defRPr lang="en-US" sz="3000" b="0" kern="1200">
                <a:solidFill>
                  <a:schemeClr val="bg1"/>
                </a:solidFill>
                <a:latin typeface="Arial" panose="020B0604020202020204" pitchFamily="34" charset="0"/>
                <a:ea typeface="ヒラギノ角ゴ Pro W3" charset="0"/>
                <a:cs typeface="Arial" panose="020B0604020202020204" pitchFamily="34" charset="0"/>
              </a:defRPr>
            </a:lvl1pPr>
          </a:lstStyle>
          <a:p>
            <a:pPr>
              <a:spcBef>
                <a:spcPts val="1000"/>
              </a:spcBef>
              <a:spcAft>
                <a:spcPts val="1800"/>
              </a:spcAft>
            </a:pPr>
            <a:r>
              <a:rPr lang="en-US" dirty="0"/>
              <a:t>Go to page 0:0</a:t>
            </a:r>
          </a:p>
          <a:p>
            <a:pPr>
              <a:spcBef>
                <a:spcPts val="1000"/>
              </a:spcBef>
              <a:spcAft>
                <a:spcPts val="1800"/>
              </a:spcAft>
            </a:pPr>
            <a:r>
              <a:rPr lang="en-US" dirty="0"/>
              <a:t>You have X minutes</a:t>
            </a:r>
          </a:p>
        </p:txBody>
      </p:sp>
    </p:spTree>
    <p:custDataLst>
      <p:tags r:id="rId1"/>
    </p:custDataLst>
    <p:extLst>
      <p:ext uri="{BB962C8B-B14F-4D97-AF65-F5344CB8AC3E}">
        <p14:creationId xmlns:p14="http://schemas.microsoft.com/office/powerpoint/2010/main" val="42780655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7120354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C7B795B-9762-2942-B3AE-92F6AA726BD7}"/>
              </a:ext>
            </a:extLst>
          </p:cNvPr>
          <p:cNvSpPr>
            <a:spLocks noGrp="1"/>
          </p:cNvSpPr>
          <p:nvPr>
            <p:ph type="pic" sz="quarter" idx="10" hasCustomPrompt="1"/>
          </p:nvPr>
        </p:nvSpPr>
        <p:spPr>
          <a:xfrm>
            <a:off x="0" y="3748"/>
            <a:ext cx="12192000" cy="6854252"/>
          </a:xfrm>
          <a:prstGeom prst="rect">
            <a:avLst/>
          </a:prstGeom>
        </p:spPr>
        <p:txBody>
          <a:bodyPr anchor="ctr"/>
          <a:lstStyle>
            <a:lvl1pPr marL="0" indent="0" algn="ctr">
              <a:buNone/>
              <a:defRPr/>
            </a:lvl1pPr>
          </a:lstStyle>
          <a:p>
            <a:r>
              <a:rPr lang="en-US" dirty="0"/>
              <a:t>Add Image Here</a:t>
            </a:r>
          </a:p>
        </p:txBody>
      </p:sp>
    </p:spTree>
    <p:custDataLst>
      <p:tags r:id="rId1"/>
    </p:custDataLst>
    <p:extLst>
      <p:ext uri="{BB962C8B-B14F-4D97-AF65-F5344CB8AC3E}">
        <p14:creationId xmlns:p14="http://schemas.microsoft.com/office/powerpoint/2010/main" val="3311359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C7B795B-9762-2942-B3AE-92F6AA726BD7}"/>
              </a:ext>
            </a:extLst>
          </p:cNvPr>
          <p:cNvSpPr>
            <a:spLocks noGrp="1"/>
          </p:cNvSpPr>
          <p:nvPr>
            <p:ph type="pic" sz="quarter" idx="10" hasCustomPrompt="1"/>
          </p:nvPr>
        </p:nvSpPr>
        <p:spPr>
          <a:xfrm>
            <a:off x="0" y="0"/>
            <a:ext cx="12192000" cy="6208776"/>
          </a:xfrm>
          <a:prstGeom prst="rect">
            <a:avLst/>
          </a:prstGeom>
        </p:spPr>
        <p:txBody>
          <a:bodyPr anchor="ctr"/>
          <a:lstStyle>
            <a:lvl1pPr marL="0" indent="0" algn="ctr">
              <a:buNone/>
              <a:defRPr/>
            </a:lvl1pPr>
          </a:lstStyle>
          <a:p>
            <a:r>
              <a:rPr lang="en-US" dirty="0"/>
              <a:t>Add Image Here</a:t>
            </a:r>
          </a:p>
        </p:txBody>
      </p:sp>
    </p:spTree>
    <p:custDataLst>
      <p:tags r:id="rId1"/>
    </p:custDataLst>
    <p:extLst>
      <p:ext uri="{BB962C8B-B14F-4D97-AF65-F5344CB8AC3E}">
        <p14:creationId xmlns:p14="http://schemas.microsoft.com/office/powerpoint/2010/main" val="8442384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rge Image - Group Up">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C7B795B-9762-2942-B3AE-92F6AA726BD7}"/>
              </a:ext>
            </a:extLst>
          </p:cNvPr>
          <p:cNvSpPr>
            <a:spLocks noGrp="1"/>
          </p:cNvSpPr>
          <p:nvPr>
            <p:ph type="pic" sz="quarter" idx="10" hasCustomPrompt="1"/>
          </p:nvPr>
        </p:nvSpPr>
        <p:spPr>
          <a:xfrm>
            <a:off x="0" y="0"/>
            <a:ext cx="12192000" cy="6208776"/>
          </a:xfrm>
          <a:prstGeom prst="rect">
            <a:avLst/>
          </a:prstGeom>
        </p:spPr>
        <p:txBody>
          <a:bodyPr anchor="ctr"/>
          <a:lstStyle>
            <a:lvl1pPr marL="0" indent="0" algn="ctr">
              <a:buNone/>
              <a:defRPr/>
            </a:lvl1pPr>
          </a:lstStyle>
          <a:p>
            <a:r>
              <a:rPr lang="en-US" dirty="0"/>
              <a:t>Add Image Here</a:t>
            </a:r>
          </a:p>
        </p:txBody>
      </p:sp>
      <p:pic>
        <p:nvPicPr>
          <p:cNvPr id="6" name="Picture 5">
            <a:extLst>
              <a:ext uri="{FF2B5EF4-FFF2-40B4-BE49-F238E27FC236}">
                <a16:creationId xmlns:a16="http://schemas.microsoft.com/office/drawing/2014/main" id="{764B813E-228F-B743-B972-945CE07F2AF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7" name="Picture 6">
            <a:extLst>
              <a:ext uri="{FF2B5EF4-FFF2-40B4-BE49-F238E27FC236}">
                <a16:creationId xmlns:a16="http://schemas.microsoft.com/office/drawing/2014/main" id="{1D756759-E44F-0A4D-A48F-0BDC0A54921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8" name="Picture 7">
            <a:extLst>
              <a:ext uri="{FF2B5EF4-FFF2-40B4-BE49-F238E27FC236}">
                <a16:creationId xmlns:a16="http://schemas.microsoft.com/office/drawing/2014/main" id="{BDA49448-9109-E644-8459-20A7782B44AF}"/>
              </a:ext>
            </a:extLst>
          </p:cNvPr>
          <p:cNvPicPr>
            <a:picLocks noChangeAspect="1"/>
          </p:cNvPicPr>
          <p:nvPr userDrawn="1"/>
        </p:nvPicPr>
        <p:blipFill>
          <a:blip r:embed="rId5"/>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29097930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rge Image - Handout">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C7B795B-9762-2942-B3AE-92F6AA726BD7}"/>
              </a:ext>
            </a:extLst>
          </p:cNvPr>
          <p:cNvSpPr>
            <a:spLocks noGrp="1"/>
          </p:cNvSpPr>
          <p:nvPr>
            <p:ph type="pic" sz="quarter" idx="10" hasCustomPrompt="1"/>
          </p:nvPr>
        </p:nvSpPr>
        <p:spPr>
          <a:xfrm>
            <a:off x="0" y="0"/>
            <a:ext cx="12192000" cy="6208776"/>
          </a:xfrm>
          <a:prstGeom prst="rect">
            <a:avLst/>
          </a:prstGeom>
        </p:spPr>
        <p:txBody>
          <a:bodyPr anchor="ctr"/>
          <a:lstStyle>
            <a:lvl1pPr marL="0" indent="0" algn="ctr">
              <a:buNone/>
              <a:defRPr/>
            </a:lvl1pPr>
          </a:lstStyle>
          <a:p>
            <a:r>
              <a:rPr lang="en-US" dirty="0"/>
              <a:t>Add Image Here</a:t>
            </a:r>
          </a:p>
        </p:txBody>
      </p:sp>
      <p:pic>
        <p:nvPicPr>
          <p:cNvPr id="3" name="Picture 2">
            <a:extLst>
              <a:ext uri="{FF2B5EF4-FFF2-40B4-BE49-F238E27FC236}">
                <a16:creationId xmlns:a16="http://schemas.microsoft.com/office/drawing/2014/main" id="{F4BB8B1D-B0E1-7D47-B45F-7628ADCF54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4" name="Picture 3">
            <a:extLst>
              <a:ext uri="{FF2B5EF4-FFF2-40B4-BE49-F238E27FC236}">
                <a16:creationId xmlns:a16="http://schemas.microsoft.com/office/drawing/2014/main" id="{0CD3460D-7D62-4246-880B-0B21B699C4A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5" name="Picture 4">
            <a:extLst>
              <a:ext uri="{FF2B5EF4-FFF2-40B4-BE49-F238E27FC236}">
                <a16:creationId xmlns:a16="http://schemas.microsoft.com/office/drawing/2014/main" id="{74A3DDB9-9BB4-C043-90AC-DB92E8340B02}"/>
              </a:ext>
            </a:extLst>
          </p:cNvPr>
          <p:cNvPicPr>
            <a:picLocks noChangeAspect="1"/>
          </p:cNvPicPr>
          <p:nvPr userDrawn="1"/>
        </p:nvPicPr>
        <p:blipFill>
          <a:blip r:embed="rId5"/>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20569140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arge Image - Instructions">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C7B795B-9762-2942-B3AE-92F6AA726BD7}"/>
              </a:ext>
            </a:extLst>
          </p:cNvPr>
          <p:cNvSpPr>
            <a:spLocks noGrp="1"/>
          </p:cNvSpPr>
          <p:nvPr>
            <p:ph type="pic" sz="quarter" idx="10" hasCustomPrompt="1"/>
          </p:nvPr>
        </p:nvSpPr>
        <p:spPr>
          <a:xfrm>
            <a:off x="0" y="0"/>
            <a:ext cx="12192000" cy="6208776"/>
          </a:xfrm>
          <a:prstGeom prst="rect">
            <a:avLst/>
          </a:prstGeom>
        </p:spPr>
        <p:txBody>
          <a:bodyPr anchor="ctr"/>
          <a:lstStyle>
            <a:lvl1pPr marL="0" indent="0" algn="ctr">
              <a:buNone/>
              <a:defRPr/>
            </a:lvl1pPr>
          </a:lstStyle>
          <a:p>
            <a:r>
              <a:rPr lang="en-US" dirty="0"/>
              <a:t>Add Image Here</a:t>
            </a:r>
          </a:p>
        </p:txBody>
      </p:sp>
      <p:pic>
        <p:nvPicPr>
          <p:cNvPr id="6" name="Picture 5">
            <a:extLst>
              <a:ext uri="{FF2B5EF4-FFF2-40B4-BE49-F238E27FC236}">
                <a16:creationId xmlns:a16="http://schemas.microsoft.com/office/drawing/2014/main" id="{8BEAC566-F6BE-134C-AB00-5B85493A1F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7" name="Picture 6">
            <a:extLst>
              <a:ext uri="{FF2B5EF4-FFF2-40B4-BE49-F238E27FC236}">
                <a16:creationId xmlns:a16="http://schemas.microsoft.com/office/drawing/2014/main" id="{5DF68A81-4920-4142-B99F-36E1779D1E6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8" name="Picture 7">
            <a:extLst>
              <a:ext uri="{FF2B5EF4-FFF2-40B4-BE49-F238E27FC236}">
                <a16:creationId xmlns:a16="http://schemas.microsoft.com/office/drawing/2014/main" id="{125399BB-6A18-8549-B2F4-B477F3A3619E}"/>
              </a:ext>
            </a:extLst>
          </p:cNvPr>
          <p:cNvPicPr>
            <a:picLocks noChangeAspect="1"/>
          </p:cNvPicPr>
          <p:nvPr userDrawn="1"/>
        </p:nvPicPr>
        <p:blipFill>
          <a:blip r:embed="rId5"/>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341151142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 Line Header - blank">
    <p:spTree>
      <p:nvGrpSpPr>
        <p:cNvPr id="1" name=""/>
        <p:cNvGrpSpPr/>
        <p:nvPr/>
      </p:nvGrpSpPr>
      <p:grpSpPr>
        <a:xfrm>
          <a:off x="0" y="0"/>
          <a:ext cx="0" cy="0"/>
          <a:chOff x="0" y="0"/>
          <a:chExt cx="0" cy="0"/>
        </a:xfrm>
      </p:grpSpPr>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p:nvPr>
        </p:nvSpPr>
        <p:spPr>
          <a:xfrm>
            <a:off x="304799" y="295772"/>
            <a:ext cx="11484864"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22" name="Straight Connector 21">
            <a:extLst>
              <a:ext uri="{FF2B5EF4-FFF2-40B4-BE49-F238E27FC236}">
                <a16:creationId xmlns:a16="http://schemas.microsoft.com/office/drawing/2014/main" id="{10F3BCD8-6EEB-F04F-8BA0-1F8738FB02CB}"/>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3091639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 Line Header - copy full">
    <p:spTree>
      <p:nvGrpSpPr>
        <p:cNvPr id="1" name=""/>
        <p:cNvGrpSpPr/>
        <p:nvPr/>
      </p:nvGrpSpPr>
      <p:grpSpPr>
        <a:xfrm>
          <a:off x="0" y="0"/>
          <a:ext cx="0" cy="0"/>
          <a:chOff x="0" y="0"/>
          <a:chExt cx="0" cy="0"/>
        </a:xfrm>
      </p:grpSpPr>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59" y="1576754"/>
            <a:ext cx="11484864" cy="649221"/>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p:nvPr>
        </p:nvSpPr>
        <p:spPr>
          <a:xfrm>
            <a:off x="304799" y="295772"/>
            <a:ext cx="11484864"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22" name="Straight Connector 21">
            <a:extLst>
              <a:ext uri="{FF2B5EF4-FFF2-40B4-BE49-F238E27FC236}">
                <a16:creationId xmlns:a16="http://schemas.microsoft.com/office/drawing/2014/main" id="{10F3BCD8-6EEB-F04F-8BA0-1F8738FB02CB}"/>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934695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 Line Header - copy left">
    <p:spTree>
      <p:nvGrpSpPr>
        <p:cNvPr id="1" name=""/>
        <p:cNvGrpSpPr/>
        <p:nvPr/>
      </p:nvGrpSpPr>
      <p:grpSpPr>
        <a:xfrm>
          <a:off x="0" y="0"/>
          <a:ext cx="0" cy="0"/>
          <a:chOff x="0" y="0"/>
          <a:chExt cx="0" cy="0"/>
        </a:xfrm>
      </p:grpSpPr>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59" y="1830169"/>
            <a:ext cx="5782441"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p:nvPr>
        </p:nvSpPr>
        <p:spPr>
          <a:xfrm>
            <a:off x="304799" y="295772"/>
            <a:ext cx="11484864"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22" name="Straight Connector 21">
            <a:extLst>
              <a:ext uri="{FF2B5EF4-FFF2-40B4-BE49-F238E27FC236}">
                <a16:creationId xmlns:a16="http://schemas.microsoft.com/office/drawing/2014/main" id="{10F3BCD8-6EEB-F04F-8BA0-1F8738FB02CB}"/>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73422996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 Line Header - copy left - group up">
    <p:spTree>
      <p:nvGrpSpPr>
        <p:cNvPr id="1" name=""/>
        <p:cNvGrpSpPr/>
        <p:nvPr/>
      </p:nvGrpSpPr>
      <p:grpSpPr>
        <a:xfrm>
          <a:off x="0" y="0"/>
          <a:ext cx="0" cy="0"/>
          <a:chOff x="0" y="0"/>
          <a:chExt cx="0" cy="0"/>
        </a:xfrm>
      </p:grpSpPr>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59" y="1830169"/>
            <a:ext cx="5782441"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p:nvPr>
        </p:nvSpPr>
        <p:spPr>
          <a:xfrm>
            <a:off x="304799" y="295772"/>
            <a:ext cx="11484864"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22" name="Straight Connector 21">
            <a:extLst>
              <a:ext uri="{FF2B5EF4-FFF2-40B4-BE49-F238E27FC236}">
                <a16:creationId xmlns:a16="http://schemas.microsoft.com/office/drawing/2014/main" id="{10F3BCD8-6EEB-F04F-8BA0-1F8738FB02CB}"/>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A8790FC-99E7-CC48-A6E1-EFB120F22B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9" name="Picture 8">
            <a:extLst>
              <a:ext uri="{FF2B5EF4-FFF2-40B4-BE49-F238E27FC236}">
                <a16:creationId xmlns:a16="http://schemas.microsoft.com/office/drawing/2014/main" id="{25D107E5-E566-9042-8056-6C97F1C8F87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0" name="Picture 9">
            <a:extLst>
              <a:ext uri="{FF2B5EF4-FFF2-40B4-BE49-F238E27FC236}">
                <a16:creationId xmlns:a16="http://schemas.microsoft.com/office/drawing/2014/main" id="{961E1D28-2D0E-5B4A-8E66-5A2B103EE5AE}"/>
              </a:ext>
            </a:extLst>
          </p:cNvPr>
          <p:cNvPicPr>
            <a:picLocks noChangeAspect="1"/>
          </p:cNvPicPr>
          <p:nvPr userDrawn="1"/>
        </p:nvPicPr>
        <p:blipFill>
          <a:blip r:embed="rId5"/>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288488872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1 Line Header - copy left - handout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B4E1AD4-B7C4-CE42-B698-489EA0BA31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5" name="Picture 14">
            <a:extLst>
              <a:ext uri="{FF2B5EF4-FFF2-40B4-BE49-F238E27FC236}">
                <a16:creationId xmlns:a16="http://schemas.microsoft.com/office/drawing/2014/main" id="{282B4E96-A1D7-6D44-AEB6-6606D96264A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BB8D8E08-2BB9-2346-AA89-DAA47C62457F}"/>
              </a:ext>
            </a:extLst>
          </p:cNvPr>
          <p:cNvPicPr>
            <a:picLocks noChangeAspect="1"/>
          </p:cNvPicPr>
          <p:nvPr userDrawn="1"/>
        </p:nvPicPr>
        <p:blipFill>
          <a:blip r:embed="rId5"/>
          <a:stretch>
            <a:fillRect/>
          </a:stretch>
        </p:blipFill>
        <p:spPr>
          <a:xfrm>
            <a:off x="11542776" y="6208776"/>
            <a:ext cx="649224" cy="649224"/>
          </a:xfrm>
          <a:prstGeom prst="rect">
            <a:avLst/>
          </a:prstGeom>
        </p:spPr>
      </p:pic>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59" y="1830169"/>
            <a:ext cx="5782441"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p:nvPr>
        </p:nvSpPr>
        <p:spPr>
          <a:xfrm>
            <a:off x="304799" y="295772"/>
            <a:ext cx="11484864"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22" name="Straight Connector 21">
            <a:extLst>
              <a:ext uri="{FF2B5EF4-FFF2-40B4-BE49-F238E27FC236}">
                <a16:creationId xmlns:a16="http://schemas.microsoft.com/office/drawing/2014/main" id="{10F3BCD8-6EEB-F04F-8BA0-1F8738FB02CB}"/>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0581543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1 Line Header - copy left - instructions">
    <p:spTree>
      <p:nvGrpSpPr>
        <p:cNvPr id="1" name=""/>
        <p:cNvGrpSpPr/>
        <p:nvPr/>
      </p:nvGrpSpPr>
      <p:grpSpPr>
        <a:xfrm>
          <a:off x="0" y="0"/>
          <a:ext cx="0" cy="0"/>
          <a:chOff x="0" y="0"/>
          <a:chExt cx="0" cy="0"/>
        </a:xfrm>
      </p:grpSpPr>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59" y="1830169"/>
            <a:ext cx="5782441"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p:nvPr>
        </p:nvSpPr>
        <p:spPr>
          <a:xfrm>
            <a:off x="304799" y="295772"/>
            <a:ext cx="11484864"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22" name="Straight Connector 21">
            <a:extLst>
              <a:ext uri="{FF2B5EF4-FFF2-40B4-BE49-F238E27FC236}">
                <a16:creationId xmlns:a16="http://schemas.microsoft.com/office/drawing/2014/main" id="{10F3BCD8-6EEB-F04F-8BA0-1F8738FB02CB}"/>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9E4A4DF-7A5E-8B4E-90E6-31B7557EAA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9" name="Picture 8">
            <a:extLst>
              <a:ext uri="{FF2B5EF4-FFF2-40B4-BE49-F238E27FC236}">
                <a16:creationId xmlns:a16="http://schemas.microsoft.com/office/drawing/2014/main" id="{58E8AB38-9192-4F4F-8793-FC6823BB230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0" name="Picture 9">
            <a:extLst>
              <a:ext uri="{FF2B5EF4-FFF2-40B4-BE49-F238E27FC236}">
                <a16:creationId xmlns:a16="http://schemas.microsoft.com/office/drawing/2014/main" id="{7A9FA102-DAD4-5042-BBB4-47334DAEED94}"/>
              </a:ext>
            </a:extLst>
          </p:cNvPr>
          <p:cNvPicPr>
            <a:picLocks noChangeAspect="1"/>
          </p:cNvPicPr>
          <p:nvPr userDrawn="1"/>
        </p:nvPicPr>
        <p:blipFill>
          <a:blip r:embed="rId5"/>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412602019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 Line Header - copy right">
    <p:spTree>
      <p:nvGrpSpPr>
        <p:cNvPr id="1" name=""/>
        <p:cNvGrpSpPr/>
        <p:nvPr/>
      </p:nvGrpSpPr>
      <p:grpSpPr>
        <a:xfrm>
          <a:off x="0" y="0"/>
          <a:ext cx="0" cy="0"/>
          <a:chOff x="0" y="0"/>
          <a:chExt cx="0" cy="0"/>
        </a:xfrm>
      </p:grpSpPr>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p:nvPr>
        </p:nvSpPr>
        <p:spPr>
          <a:xfrm>
            <a:off x="304799" y="295772"/>
            <a:ext cx="11484864"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22" name="Straight Connector 21">
            <a:extLst>
              <a:ext uri="{FF2B5EF4-FFF2-40B4-BE49-F238E27FC236}">
                <a16:creationId xmlns:a16="http://schemas.microsoft.com/office/drawing/2014/main" id="{10F3BCD8-6EEB-F04F-8BA0-1F8738FB02CB}"/>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6" name="Text Placeholder 23">
            <a:extLst>
              <a:ext uri="{FF2B5EF4-FFF2-40B4-BE49-F238E27FC236}">
                <a16:creationId xmlns:a16="http://schemas.microsoft.com/office/drawing/2014/main" id="{044FAFEA-2B00-A14B-B6E0-0F6070798EE5}"/>
              </a:ext>
            </a:extLst>
          </p:cNvPr>
          <p:cNvSpPr>
            <a:spLocks noGrp="1"/>
          </p:cNvSpPr>
          <p:nvPr>
            <p:ph idx="1"/>
          </p:nvPr>
        </p:nvSpPr>
        <p:spPr>
          <a:xfrm>
            <a:off x="6104254" y="1219410"/>
            <a:ext cx="5685410" cy="4693593"/>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Tree>
    <p:custDataLst>
      <p:tags r:id="rId1"/>
    </p:custDataLst>
    <p:extLst>
      <p:ext uri="{BB962C8B-B14F-4D97-AF65-F5344CB8AC3E}">
        <p14:creationId xmlns:p14="http://schemas.microsoft.com/office/powerpoint/2010/main" val="134753166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 Line Header - copy left - image right">
    <p:spTree>
      <p:nvGrpSpPr>
        <p:cNvPr id="1" name=""/>
        <p:cNvGrpSpPr/>
        <p:nvPr/>
      </p:nvGrpSpPr>
      <p:grpSpPr>
        <a:xfrm>
          <a:off x="0" y="0"/>
          <a:ext cx="0" cy="0"/>
          <a:chOff x="0" y="0"/>
          <a:chExt cx="0" cy="0"/>
        </a:xfrm>
      </p:grpSpPr>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60" y="1830169"/>
            <a:ext cx="5489364"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p:nvPr>
        </p:nvSpPr>
        <p:spPr>
          <a:xfrm>
            <a:off x="304799" y="295772"/>
            <a:ext cx="5498125"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sp>
        <p:nvSpPr>
          <p:cNvPr id="5" name="Picture Placeholder 1">
            <a:extLst>
              <a:ext uri="{FF2B5EF4-FFF2-40B4-BE49-F238E27FC236}">
                <a16:creationId xmlns:a16="http://schemas.microsoft.com/office/drawing/2014/main" id="{D2C28D11-6FF0-6842-811C-B938D0B834D4}"/>
              </a:ext>
            </a:extLst>
          </p:cNvPr>
          <p:cNvSpPr>
            <a:spLocks noGrp="1"/>
          </p:cNvSpPr>
          <p:nvPr>
            <p:ph type="pic" sz="quarter" idx="13" hasCustomPrompt="1"/>
          </p:nvPr>
        </p:nvSpPr>
        <p:spPr>
          <a:xfrm>
            <a:off x="6095580" y="-1"/>
            <a:ext cx="6096000" cy="6208741"/>
          </a:xfrm>
          <a:prstGeom prst="rect">
            <a:avLst/>
          </a:prstGeom>
        </p:spPr>
        <p:txBody>
          <a:bodyPr/>
          <a:lstStyle>
            <a:lvl1pPr marL="0" indent="0">
              <a:buNone/>
              <a:defRPr lang="en-US" sz="2800" kern="1200" dirty="0">
                <a:solidFill>
                  <a:srgbClr val="595959"/>
                </a:solidFill>
                <a:latin typeface="Arial" charset="0"/>
                <a:ea typeface="ヒラギノ角ゴ Pro W3" charset="0"/>
                <a:cs typeface="Arial" charset="0"/>
              </a:defRPr>
            </a:lvl1pPr>
          </a:lstStyle>
          <a:p>
            <a:pPr marL="457200" lvl="0" indent="-457200" algn="l" rtl="0" eaLnBrk="1" fontAlgn="base" hangingPunct="1">
              <a:spcBef>
                <a:spcPct val="20000"/>
              </a:spcBef>
              <a:spcAft>
                <a:spcPct val="0"/>
              </a:spcAft>
              <a:buClr>
                <a:srgbClr val="595959"/>
              </a:buClr>
              <a:buSzPct val="100000"/>
              <a:buFont typeface="Arial" panose="020B0604020202020204" pitchFamily="34" charset="0"/>
              <a:buChar char="•"/>
            </a:pPr>
            <a:r>
              <a:rPr lang="en-US" dirty="0"/>
              <a:t>Click to edit for photo</a:t>
            </a:r>
          </a:p>
        </p:txBody>
      </p:sp>
      <p:cxnSp>
        <p:nvCxnSpPr>
          <p:cNvPr id="8" name="Straight Connector 7">
            <a:extLst>
              <a:ext uri="{FF2B5EF4-FFF2-40B4-BE49-F238E27FC236}">
                <a16:creationId xmlns:a16="http://schemas.microsoft.com/office/drawing/2014/main" id="{95A8C5F6-FC71-7744-B99B-62FA2548C09B}"/>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486954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 Line Header - copy left - image right - group up">
    <p:spTree>
      <p:nvGrpSpPr>
        <p:cNvPr id="1" name=""/>
        <p:cNvGrpSpPr/>
        <p:nvPr/>
      </p:nvGrpSpPr>
      <p:grpSpPr>
        <a:xfrm>
          <a:off x="0" y="0"/>
          <a:ext cx="0" cy="0"/>
          <a:chOff x="0" y="0"/>
          <a:chExt cx="0" cy="0"/>
        </a:xfrm>
      </p:grpSpPr>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28" name="Straight Connector 27">
            <a:extLst>
              <a:ext uri="{FF2B5EF4-FFF2-40B4-BE49-F238E27FC236}">
                <a16:creationId xmlns:a16="http://schemas.microsoft.com/office/drawing/2014/main" id="{81401A70-69FC-E049-9B9B-D990AF41B3DC}"/>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0B64EDEC-81FB-6D47-821F-53CBF753A15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0" name="Picture 9">
            <a:extLst>
              <a:ext uri="{FF2B5EF4-FFF2-40B4-BE49-F238E27FC236}">
                <a16:creationId xmlns:a16="http://schemas.microsoft.com/office/drawing/2014/main" id="{970CB42A-D46F-774E-AEF4-0C8EF27C50B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1" name="Picture 10">
            <a:extLst>
              <a:ext uri="{FF2B5EF4-FFF2-40B4-BE49-F238E27FC236}">
                <a16:creationId xmlns:a16="http://schemas.microsoft.com/office/drawing/2014/main" id="{3D0EC4E4-7CEE-B347-8676-9A148FB0F533}"/>
              </a:ext>
            </a:extLst>
          </p:cNvPr>
          <p:cNvPicPr>
            <a:picLocks noChangeAspect="1"/>
          </p:cNvPicPr>
          <p:nvPr userDrawn="1"/>
        </p:nvPicPr>
        <p:blipFill>
          <a:blip r:embed="rId5"/>
          <a:stretch>
            <a:fillRect/>
          </a:stretch>
        </p:blipFill>
        <p:spPr>
          <a:xfrm>
            <a:off x="11542776" y="6208776"/>
            <a:ext cx="649224" cy="649224"/>
          </a:xfrm>
          <a:prstGeom prst="rect">
            <a:avLst/>
          </a:prstGeom>
        </p:spPr>
      </p:pic>
      <p:sp>
        <p:nvSpPr>
          <p:cNvPr id="13" name="Picture Placeholder 1">
            <a:extLst>
              <a:ext uri="{FF2B5EF4-FFF2-40B4-BE49-F238E27FC236}">
                <a16:creationId xmlns:a16="http://schemas.microsoft.com/office/drawing/2014/main" id="{D51A42A8-EBAA-564C-9E09-4C7D4E5A131B}"/>
              </a:ext>
            </a:extLst>
          </p:cNvPr>
          <p:cNvSpPr>
            <a:spLocks noGrp="1"/>
          </p:cNvSpPr>
          <p:nvPr>
            <p:ph type="pic" sz="quarter" idx="13" hasCustomPrompt="1"/>
          </p:nvPr>
        </p:nvSpPr>
        <p:spPr>
          <a:xfrm>
            <a:off x="6095580" y="-1"/>
            <a:ext cx="6096000" cy="6208741"/>
          </a:xfrm>
          <a:prstGeom prst="rect">
            <a:avLst/>
          </a:prstGeom>
        </p:spPr>
        <p:txBody>
          <a:bodyPr/>
          <a:lstStyle>
            <a:lvl1pPr marL="0" indent="0">
              <a:buNone/>
              <a:defRPr lang="en-US" sz="2800" kern="1200" dirty="0">
                <a:solidFill>
                  <a:srgbClr val="595959"/>
                </a:solidFill>
                <a:latin typeface="Arial" charset="0"/>
                <a:ea typeface="ヒラギノ角ゴ Pro W3" charset="0"/>
                <a:cs typeface="Arial" charset="0"/>
              </a:defRPr>
            </a:lvl1pPr>
          </a:lstStyle>
          <a:p>
            <a:pPr marL="457200" lvl="0" indent="-457200" algn="l" rtl="0" eaLnBrk="1" fontAlgn="base" hangingPunct="1">
              <a:spcBef>
                <a:spcPct val="20000"/>
              </a:spcBef>
              <a:spcAft>
                <a:spcPct val="0"/>
              </a:spcAft>
              <a:buClr>
                <a:srgbClr val="595959"/>
              </a:buClr>
              <a:buSzPct val="100000"/>
              <a:buFont typeface="Arial" panose="020B0604020202020204" pitchFamily="34" charset="0"/>
              <a:buChar char="•"/>
            </a:pPr>
            <a:r>
              <a:rPr lang="en-US" dirty="0"/>
              <a:t>Click to edit for photo</a:t>
            </a:r>
          </a:p>
        </p:txBody>
      </p:sp>
    </p:spTree>
    <p:custDataLst>
      <p:tags r:id="rId1"/>
    </p:custDataLst>
    <p:extLst>
      <p:ext uri="{BB962C8B-B14F-4D97-AF65-F5344CB8AC3E}">
        <p14:creationId xmlns:p14="http://schemas.microsoft.com/office/powerpoint/2010/main" val="38858540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1 Line Header - copy left - image right - handouts">
    <p:spTree>
      <p:nvGrpSpPr>
        <p:cNvPr id="1" name=""/>
        <p:cNvGrpSpPr/>
        <p:nvPr/>
      </p:nvGrpSpPr>
      <p:grpSpPr>
        <a:xfrm>
          <a:off x="0" y="0"/>
          <a:ext cx="0" cy="0"/>
          <a:chOff x="0" y="0"/>
          <a:chExt cx="0" cy="0"/>
        </a:xfrm>
      </p:grpSpPr>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28" name="Straight Connector 27">
            <a:extLst>
              <a:ext uri="{FF2B5EF4-FFF2-40B4-BE49-F238E27FC236}">
                <a16:creationId xmlns:a16="http://schemas.microsoft.com/office/drawing/2014/main" id="{81401A70-69FC-E049-9B9B-D990AF41B3DC}"/>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3" name="Picture Placeholder 1">
            <a:extLst>
              <a:ext uri="{FF2B5EF4-FFF2-40B4-BE49-F238E27FC236}">
                <a16:creationId xmlns:a16="http://schemas.microsoft.com/office/drawing/2014/main" id="{D51A42A8-EBAA-564C-9E09-4C7D4E5A131B}"/>
              </a:ext>
            </a:extLst>
          </p:cNvPr>
          <p:cNvSpPr>
            <a:spLocks noGrp="1"/>
          </p:cNvSpPr>
          <p:nvPr>
            <p:ph type="pic" sz="quarter" idx="13" hasCustomPrompt="1"/>
          </p:nvPr>
        </p:nvSpPr>
        <p:spPr>
          <a:xfrm>
            <a:off x="6095580" y="-1"/>
            <a:ext cx="6096000" cy="6208741"/>
          </a:xfrm>
          <a:prstGeom prst="rect">
            <a:avLst/>
          </a:prstGeom>
        </p:spPr>
        <p:txBody>
          <a:bodyPr/>
          <a:lstStyle>
            <a:lvl1pPr marL="0" indent="0">
              <a:buNone/>
              <a:defRPr lang="en-US" sz="2800" kern="1200" dirty="0">
                <a:solidFill>
                  <a:srgbClr val="595959"/>
                </a:solidFill>
                <a:latin typeface="Arial" charset="0"/>
                <a:ea typeface="ヒラギノ角ゴ Pro W3" charset="0"/>
                <a:cs typeface="Arial" charset="0"/>
              </a:defRPr>
            </a:lvl1pPr>
          </a:lstStyle>
          <a:p>
            <a:pPr marL="457200" lvl="0" indent="-457200" algn="l" rtl="0" eaLnBrk="1" fontAlgn="base" hangingPunct="1">
              <a:spcBef>
                <a:spcPct val="20000"/>
              </a:spcBef>
              <a:spcAft>
                <a:spcPct val="0"/>
              </a:spcAft>
              <a:buClr>
                <a:srgbClr val="595959"/>
              </a:buClr>
              <a:buSzPct val="100000"/>
              <a:buFont typeface="Arial" panose="020B0604020202020204" pitchFamily="34" charset="0"/>
              <a:buChar char="•"/>
            </a:pPr>
            <a:r>
              <a:rPr lang="en-US" dirty="0"/>
              <a:t>Click to edit for photo</a:t>
            </a:r>
          </a:p>
        </p:txBody>
      </p:sp>
      <p:pic>
        <p:nvPicPr>
          <p:cNvPr id="12" name="Picture 11">
            <a:extLst>
              <a:ext uri="{FF2B5EF4-FFF2-40B4-BE49-F238E27FC236}">
                <a16:creationId xmlns:a16="http://schemas.microsoft.com/office/drawing/2014/main" id="{844CAFE1-7894-6145-9B8B-7A380CCFE0E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4" name="Picture 13">
            <a:extLst>
              <a:ext uri="{FF2B5EF4-FFF2-40B4-BE49-F238E27FC236}">
                <a16:creationId xmlns:a16="http://schemas.microsoft.com/office/drawing/2014/main" id="{31639BBF-766E-3745-9780-D4DD38F253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5" name="Picture 14">
            <a:extLst>
              <a:ext uri="{FF2B5EF4-FFF2-40B4-BE49-F238E27FC236}">
                <a16:creationId xmlns:a16="http://schemas.microsoft.com/office/drawing/2014/main" id="{7244B1C0-8EA8-B04C-8961-BC1DE0E738D7}"/>
              </a:ext>
            </a:extLst>
          </p:cNvPr>
          <p:cNvPicPr>
            <a:picLocks noChangeAspect="1"/>
          </p:cNvPicPr>
          <p:nvPr userDrawn="1"/>
        </p:nvPicPr>
        <p:blipFill>
          <a:blip r:embed="rId5"/>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85341691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1 Line Header - copy left - image right - instructions">
    <p:spTree>
      <p:nvGrpSpPr>
        <p:cNvPr id="1" name=""/>
        <p:cNvGrpSpPr/>
        <p:nvPr/>
      </p:nvGrpSpPr>
      <p:grpSpPr>
        <a:xfrm>
          <a:off x="0" y="0"/>
          <a:ext cx="0" cy="0"/>
          <a:chOff x="0" y="0"/>
          <a:chExt cx="0" cy="0"/>
        </a:xfrm>
      </p:grpSpPr>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28" name="Straight Connector 27">
            <a:extLst>
              <a:ext uri="{FF2B5EF4-FFF2-40B4-BE49-F238E27FC236}">
                <a16:creationId xmlns:a16="http://schemas.microsoft.com/office/drawing/2014/main" id="{81401A70-69FC-E049-9B9B-D990AF41B3DC}"/>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3" name="Picture Placeholder 1">
            <a:extLst>
              <a:ext uri="{FF2B5EF4-FFF2-40B4-BE49-F238E27FC236}">
                <a16:creationId xmlns:a16="http://schemas.microsoft.com/office/drawing/2014/main" id="{D51A42A8-EBAA-564C-9E09-4C7D4E5A131B}"/>
              </a:ext>
            </a:extLst>
          </p:cNvPr>
          <p:cNvSpPr>
            <a:spLocks noGrp="1"/>
          </p:cNvSpPr>
          <p:nvPr>
            <p:ph type="pic" sz="quarter" idx="13" hasCustomPrompt="1"/>
          </p:nvPr>
        </p:nvSpPr>
        <p:spPr>
          <a:xfrm>
            <a:off x="6095580" y="-1"/>
            <a:ext cx="6096000" cy="6208741"/>
          </a:xfrm>
          <a:prstGeom prst="rect">
            <a:avLst/>
          </a:prstGeom>
        </p:spPr>
        <p:txBody>
          <a:bodyPr/>
          <a:lstStyle>
            <a:lvl1pPr marL="0" indent="0">
              <a:buNone/>
              <a:defRPr lang="en-US" sz="2800" kern="1200" dirty="0">
                <a:solidFill>
                  <a:srgbClr val="595959"/>
                </a:solidFill>
                <a:latin typeface="Arial" charset="0"/>
                <a:ea typeface="ヒラギノ角ゴ Pro W3" charset="0"/>
                <a:cs typeface="Arial" charset="0"/>
              </a:defRPr>
            </a:lvl1pPr>
          </a:lstStyle>
          <a:p>
            <a:pPr marL="457200" lvl="0" indent="-457200" algn="l" rtl="0" eaLnBrk="1" fontAlgn="base" hangingPunct="1">
              <a:spcBef>
                <a:spcPct val="20000"/>
              </a:spcBef>
              <a:spcAft>
                <a:spcPct val="0"/>
              </a:spcAft>
              <a:buClr>
                <a:srgbClr val="595959"/>
              </a:buClr>
              <a:buSzPct val="100000"/>
              <a:buFont typeface="Arial" panose="020B0604020202020204" pitchFamily="34" charset="0"/>
              <a:buChar char="•"/>
            </a:pPr>
            <a:r>
              <a:rPr lang="en-US" dirty="0"/>
              <a:t>Click to edit for photo</a:t>
            </a:r>
          </a:p>
        </p:txBody>
      </p:sp>
      <p:pic>
        <p:nvPicPr>
          <p:cNvPr id="9" name="Picture 8">
            <a:extLst>
              <a:ext uri="{FF2B5EF4-FFF2-40B4-BE49-F238E27FC236}">
                <a16:creationId xmlns:a16="http://schemas.microsoft.com/office/drawing/2014/main" id="{595A8695-BE8D-F846-8665-FB53CC97BB1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0" name="Picture 9">
            <a:extLst>
              <a:ext uri="{FF2B5EF4-FFF2-40B4-BE49-F238E27FC236}">
                <a16:creationId xmlns:a16="http://schemas.microsoft.com/office/drawing/2014/main" id="{232A9DBE-0FDF-1842-AE35-E533ACE9DC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1" name="Picture 10">
            <a:extLst>
              <a:ext uri="{FF2B5EF4-FFF2-40B4-BE49-F238E27FC236}">
                <a16:creationId xmlns:a16="http://schemas.microsoft.com/office/drawing/2014/main" id="{C2A3B99D-0B4C-7D49-8100-9DC71E59B63E}"/>
              </a:ext>
            </a:extLst>
          </p:cNvPr>
          <p:cNvPicPr>
            <a:picLocks noChangeAspect="1"/>
          </p:cNvPicPr>
          <p:nvPr userDrawn="1"/>
        </p:nvPicPr>
        <p:blipFill>
          <a:blip r:embed="rId5"/>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35191334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 Line Header - copy left - image right">
    <p:spTree>
      <p:nvGrpSpPr>
        <p:cNvPr id="1" name=""/>
        <p:cNvGrpSpPr/>
        <p:nvPr/>
      </p:nvGrpSpPr>
      <p:grpSpPr>
        <a:xfrm>
          <a:off x="0" y="0"/>
          <a:ext cx="0" cy="0"/>
          <a:chOff x="0" y="0"/>
          <a:chExt cx="0" cy="0"/>
        </a:xfrm>
      </p:grpSpPr>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60" y="2030887"/>
            <a:ext cx="5505350" cy="3546764"/>
          </a:xfrm>
          <a:prstGeom prst="rect">
            <a:avLst/>
          </a:prstGeom>
        </p:spPr>
        <p:txBody>
          <a:bodyPr vert="horz" lIns="91440" tIns="45720" rIns="91440" bIns="45720" rtlCol="0">
            <a:normAutofit/>
          </a:bodyPr>
          <a:lstStyle>
            <a:lvl1pPr marL="457200" indent="-457200">
              <a:spcBef>
                <a:spcPts val="0"/>
              </a:spcBef>
              <a:spcAft>
                <a:spcPts val="3000"/>
              </a:spcAft>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sp>
        <p:nvSpPr>
          <p:cNvPr id="13" name="Picture Placeholder 1">
            <a:extLst>
              <a:ext uri="{FF2B5EF4-FFF2-40B4-BE49-F238E27FC236}">
                <a16:creationId xmlns:a16="http://schemas.microsoft.com/office/drawing/2014/main" id="{D51A42A8-EBAA-564C-9E09-4C7D4E5A131B}"/>
              </a:ext>
            </a:extLst>
          </p:cNvPr>
          <p:cNvSpPr>
            <a:spLocks noGrp="1"/>
          </p:cNvSpPr>
          <p:nvPr>
            <p:ph type="pic" sz="quarter" idx="13" hasCustomPrompt="1"/>
          </p:nvPr>
        </p:nvSpPr>
        <p:spPr>
          <a:xfrm>
            <a:off x="6095580" y="-1"/>
            <a:ext cx="6096000" cy="6208741"/>
          </a:xfrm>
          <a:prstGeom prst="rect">
            <a:avLst/>
          </a:prstGeom>
        </p:spPr>
        <p:txBody>
          <a:bodyPr/>
          <a:lstStyle>
            <a:lvl1pPr marL="0" indent="0">
              <a:buNone/>
              <a:defRPr lang="en-US" sz="2800" kern="1200" dirty="0">
                <a:solidFill>
                  <a:srgbClr val="595959"/>
                </a:solidFill>
                <a:latin typeface="Arial" charset="0"/>
                <a:ea typeface="ヒラギノ角ゴ Pro W3" charset="0"/>
                <a:cs typeface="Arial" charset="0"/>
              </a:defRPr>
            </a:lvl1pPr>
          </a:lstStyle>
          <a:p>
            <a:pPr marL="457200" lvl="0" indent="-457200" algn="l" rtl="0" eaLnBrk="1" fontAlgn="base" hangingPunct="1">
              <a:spcBef>
                <a:spcPct val="20000"/>
              </a:spcBef>
              <a:spcAft>
                <a:spcPct val="0"/>
              </a:spcAft>
              <a:buClr>
                <a:srgbClr val="595959"/>
              </a:buClr>
              <a:buSzPct val="100000"/>
              <a:buFont typeface="Arial" panose="020B0604020202020204" pitchFamily="34" charset="0"/>
              <a:buChar char="•"/>
            </a:pPr>
            <a:r>
              <a:rPr lang="en-US" dirty="0"/>
              <a:t>Click to edit for photo</a:t>
            </a:r>
          </a:p>
        </p:txBody>
      </p:sp>
      <p:cxnSp>
        <p:nvCxnSpPr>
          <p:cNvPr id="14" name="Straight Connector 13">
            <a:extLst>
              <a:ext uri="{FF2B5EF4-FFF2-40B4-BE49-F238E27FC236}">
                <a16:creationId xmlns:a16="http://schemas.microsoft.com/office/drawing/2014/main" id="{20AEA51F-D7FA-2648-A164-929390FD5CB2}"/>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8204902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 Line Header - copy left - image right - group up">
    <p:spTree>
      <p:nvGrpSpPr>
        <p:cNvPr id="1" name=""/>
        <p:cNvGrpSpPr/>
        <p:nvPr/>
      </p:nvGrpSpPr>
      <p:grpSpPr>
        <a:xfrm>
          <a:off x="0" y="0"/>
          <a:ext cx="0" cy="0"/>
          <a:chOff x="0" y="0"/>
          <a:chExt cx="0" cy="0"/>
        </a:xfrm>
      </p:grpSpPr>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60" y="2030887"/>
            <a:ext cx="5505350" cy="3546764"/>
          </a:xfrm>
          <a:prstGeom prst="rect">
            <a:avLst/>
          </a:prstGeom>
        </p:spPr>
        <p:txBody>
          <a:bodyPr vert="horz" lIns="91440" tIns="45720" rIns="91440" bIns="45720" rtlCol="0">
            <a:normAutofit/>
          </a:bodyPr>
          <a:lstStyle>
            <a:lvl1pPr marL="457200" indent="-457200">
              <a:spcBef>
                <a:spcPts val="0"/>
              </a:spcBef>
              <a:spcAft>
                <a:spcPts val="3000"/>
              </a:spcAft>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sp>
        <p:nvSpPr>
          <p:cNvPr id="13" name="Picture Placeholder 1">
            <a:extLst>
              <a:ext uri="{FF2B5EF4-FFF2-40B4-BE49-F238E27FC236}">
                <a16:creationId xmlns:a16="http://schemas.microsoft.com/office/drawing/2014/main" id="{D51A42A8-EBAA-564C-9E09-4C7D4E5A131B}"/>
              </a:ext>
            </a:extLst>
          </p:cNvPr>
          <p:cNvSpPr>
            <a:spLocks noGrp="1"/>
          </p:cNvSpPr>
          <p:nvPr>
            <p:ph type="pic" sz="quarter" idx="13" hasCustomPrompt="1"/>
          </p:nvPr>
        </p:nvSpPr>
        <p:spPr>
          <a:xfrm>
            <a:off x="6095580" y="-1"/>
            <a:ext cx="6096000" cy="6208741"/>
          </a:xfrm>
          <a:prstGeom prst="rect">
            <a:avLst/>
          </a:prstGeom>
        </p:spPr>
        <p:txBody>
          <a:bodyPr/>
          <a:lstStyle>
            <a:lvl1pPr marL="0" indent="0">
              <a:buNone/>
              <a:defRPr lang="en-US" sz="2800" kern="1200" dirty="0">
                <a:solidFill>
                  <a:srgbClr val="595959"/>
                </a:solidFill>
                <a:latin typeface="Arial" charset="0"/>
                <a:ea typeface="ヒラギノ角ゴ Pro W3" charset="0"/>
                <a:cs typeface="Arial" charset="0"/>
              </a:defRPr>
            </a:lvl1pPr>
          </a:lstStyle>
          <a:p>
            <a:pPr marL="457200" lvl="0" indent="-457200" algn="l" rtl="0" eaLnBrk="1" fontAlgn="base" hangingPunct="1">
              <a:spcBef>
                <a:spcPct val="20000"/>
              </a:spcBef>
              <a:spcAft>
                <a:spcPct val="0"/>
              </a:spcAft>
              <a:buClr>
                <a:srgbClr val="595959"/>
              </a:buClr>
              <a:buSzPct val="100000"/>
              <a:buFont typeface="Arial" panose="020B0604020202020204" pitchFamily="34" charset="0"/>
              <a:buChar char="•"/>
            </a:pPr>
            <a:r>
              <a:rPr lang="en-US" dirty="0"/>
              <a:t>Click to edit for photo</a:t>
            </a:r>
          </a:p>
        </p:txBody>
      </p:sp>
      <p:cxnSp>
        <p:nvCxnSpPr>
          <p:cNvPr id="14" name="Straight Connector 13">
            <a:extLst>
              <a:ext uri="{FF2B5EF4-FFF2-40B4-BE49-F238E27FC236}">
                <a16:creationId xmlns:a16="http://schemas.microsoft.com/office/drawing/2014/main" id="{20AEA51F-D7FA-2648-A164-929390FD5CB2}"/>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D6141078-0AFF-144A-82B4-EC5B145DFA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0" name="Picture 9">
            <a:extLst>
              <a:ext uri="{FF2B5EF4-FFF2-40B4-BE49-F238E27FC236}">
                <a16:creationId xmlns:a16="http://schemas.microsoft.com/office/drawing/2014/main" id="{C1178637-70FF-3449-BA53-D2B0717389F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1" name="Picture 10">
            <a:extLst>
              <a:ext uri="{FF2B5EF4-FFF2-40B4-BE49-F238E27FC236}">
                <a16:creationId xmlns:a16="http://schemas.microsoft.com/office/drawing/2014/main" id="{5F9F205F-30DC-054B-9135-EC2CAFFE061F}"/>
              </a:ext>
            </a:extLst>
          </p:cNvPr>
          <p:cNvPicPr>
            <a:picLocks noChangeAspect="1"/>
          </p:cNvPicPr>
          <p:nvPr userDrawn="1"/>
        </p:nvPicPr>
        <p:blipFill>
          <a:blip r:embed="rId5"/>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7407345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2 Line Header - copy left - image right - handouts">
    <p:spTree>
      <p:nvGrpSpPr>
        <p:cNvPr id="1" name=""/>
        <p:cNvGrpSpPr/>
        <p:nvPr/>
      </p:nvGrpSpPr>
      <p:grpSpPr>
        <a:xfrm>
          <a:off x="0" y="0"/>
          <a:ext cx="0" cy="0"/>
          <a:chOff x="0" y="0"/>
          <a:chExt cx="0" cy="0"/>
        </a:xfrm>
      </p:grpSpPr>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60" y="2030887"/>
            <a:ext cx="5505350" cy="3546764"/>
          </a:xfrm>
          <a:prstGeom prst="rect">
            <a:avLst/>
          </a:prstGeom>
        </p:spPr>
        <p:txBody>
          <a:bodyPr vert="horz" lIns="91440" tIns="45720" rIns="91440" bIns="45720" rtlCol="0">
            <a:normAutofit/>
          </a:bodyPr>
          <a:lstStyle>
            <a:lvl1pPr marL="457200" indent="-457200">
              <a:spcBef>
                <a:spcPts val="0"/>
              </a:spcBef>
              <a:spcAft>
                <a:spcPts val="3000"/>
              </a:spcAft>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sp>
        <p:nvSpPr>
          <p:cNvPr id="13" name="Picture Placeholder 1">
            <a:extLst>
              <a:ext uri="{FF2B5EF4-FFF2-40B4-BE49-F238E27FC236}">
                <a16:creationId xmlns:a16="http://schemas.microsoft.com/office/drawing/2014/main" id="{D51A42A8-EBAA-564C-9E09-4C7D4E5A131B}"/>
              </a:ext>
            </a:extLst>
          </p:cNvPr>
          <p:cNvSpPr>
            <a:spLocks noGrp="1"/>
          </p:cNvSpPr>
          <p:nvPr>
            <p:ph type="pic" sz="quarter" idx="13" hasCustomPrompt="1"/>
          </p:nvPr>
        </p:nvSpPr>
        <p:spPr>
          <a:xfrm>
            <a:off x="6095580" y="-1"/>
            <a:ext cx="6096000" cy="6208741"/>
          </a:xfrm>
          <a:prstGeom prst="rect">
            <a:avLst/>
          </a:prstGeom>
        </p:spPr>
        <p:txBody>
          <a:bodyPr/>
          <a:lstStyle>
            <a:lvl1pPr marL="0" indent="0">
              <a:buNone/>
              <a:defRPr lang="en-US" sz="2800" kern="1200" dirty="0">
                <a:solidFill>
                  <a:srgbClr val="595959"/>
                </a:solidFill>
                <a:latin typeface="Arial" charset="0"/>
                <a:ea typeface="ヒラギノ角ゴ Pro W3" charset="0"/>
                <a:cs typeface="Arial" charset="0"/>
              </a:defRPr>
            </a:lvl1pPr>
          </a:lstStyle>
          <a:p>
            <a:pPr marL="457200" lvl="0" indent="-457200" algn="l" rtl="0" eaLnBrk="1" fontAlgn="base" hangingPunct="1">
              <a:spcBef>
                <a:spcPct val="20000"/>
              </a:spcBef>
              <a:spcAft>
                <a:spcPct val="0"/>
              </a:spcAft>
              <a:buClr>
                <a:srgbClr val="595959"/>
              </a:buClr>
              <a:buSzPct val="100000"/>
              <a:buFont typeface="Arial" panose="020B0604020202020204" pitchFamily="34" charset="0"/>
              <a:buChar char="•"/>
            </a:pPr>
            <a:r>
              <a:rPr lang="en-US" dirty="0"/>
              <a:t>Click to edit for photo</a:t>
            </a:r>
          </a:p>
        </p:txBody>
      </p:sp>
      <p:cxnSp>
        <p:nvCxnSpPr>
          <p:cNvPr id="14" name="Straight Connector 13">
            <a:extLst>
              <a:ext uri="{FF2B5EF4-FFF2-40B4-BE49-F238E27FC236}">
                <a16:creationId xmlns:a16="http://schemas.microsoft.com/office/drawing/2014/main" id="{20AEA51F-D7FA-2648-A164-929390FD5CB2}"/>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27FD169-A85C-474F-80C8-4098EFD0917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5" name="Picture 14">
            <a:extLst>
              <a:ext uri="{FF2B5EF4-FFF2-40B4-BE49-F238E27FC236}">
                <a16:creationId xmlns:a16="http://schemas.microsoft.com/office/drawing/2014/main" id="{FC90DBC0-D7D6-584B-A93F-D102427C3F0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6" name="Picture 15">
            <a:extLst>
              <a:ext uri="{FF2B5EF4-FFF2-40B4-BE49-F238E27FC236}">
                <a16:creationId xmlns:a16="http://schemas.microsoft.com/office/drawing/2014/main" id="{511763CC-DD51-0F4D-AE81-ACB231C4F434}"/>
              </a:ext>
            </a:extLst>
          </p:cNvPr>
          <p:cNvPicPr>
            <a:picLocks noChangeAspect="1"/>
          </p:cNvPicPr>
          <p:nvPr userDrawn="1"/>
        </p:nvPicPr>
        <p:blipFill>
          <a:blip r:embed="rId5"/>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12783574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2 Line Header - copy left - image right - instructions">
    <p:spTree>
      <p:nvGrpSpPr>
        <p:cNvPr id="1" name=""/>
        <p:cNvGrpSpPr/>
        <p:nvPr/>
      </p:nvGrpSpPr>
      <p:grpSpPr>
        <a:xfrm>
          <a:off x="0" y="0"/>
          <a:ext cx="0" cy="0"/>
          <a:chOff x="0" y="0"/>
          <a:chExt cx="0" cy="0"/>
        </a:xfrm>
      </p:grpSpPr>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60" y="2030887"/>
            <a:ext cx="5505350" cy="3546764"/>
          </a:xfrm>
          <a:prstGeom prst="rect">
            <a:avLst/>
          </a:prstGeom>
        </p:spPr>
        <p:txBody>
          <a:bodyPr vert="horz" lIns="91440" tIns="45720" rIns="91440" bIns="45720" rtlCol="0">
            <a:normAutofit/>
          </a:bodyPr>
          <a:lstStyle>
            <a:lvl1pPr marL="457200" indent="-457200">
              <a:spcBef>
                <a:spcPts val="0"/>
              </a:spcBef>
              <a:spcAft>
                <a:spcPts val="3000"/>
              </a:spcAft>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sp>
        <p:nvSpPr>
          <p:cNvPr id="13" name="Picture Placeholder 1">
            <a:extLst>
              <a:ext uri="{FF2B5EF4-FFF2-40B4-BE49-F238E27FC236}">
                <a16:creationId xmlns:a16="http://schemas.microsoft.com/office/drawing/2014/main" id="{D51A42A8-EBAA-564C-9E09-4C7D4E5A131B}"/>
              </a:ext>
            </a:extLst>
          </p:cNvPr>
          <p:cNvSpPr>
            <a:spLocks noGrp="1"/>
          </p:cNvSpPr>
          <p:nvPr>
            <p:ph type="pic" sz="quarter" idx="13" hasCustomPrompt="1"/>
          </p:nvPr>
        </p:nvSpPr>
        <p:spPr>
          <a:xfrm>
            <a:off x="6095580" y="-1"/>
            <a:ext cx="6096000" cy="6208741"/>
          </a:xfrm>
          <a:prstGeom prst="rect">
            <a:avLst/>
          </a:prstGeom>
        </p:spPr>
        <p:txBody>
          <a:bodyPr/>
          <a:lstStyle>
            <a:lvl1pPr marL="0" indent="0">
              <a:buNone/>
              <a:defRPr lang="en-US" sz="2800" kern="1200" dirty="0">
                <a:solidFill>
                  <a:srgbClr val="595959"/>
                </a:solidFill>
                <a:latin typeface="Arial" charset="0"/>
                <a:ea typeface="ヒラギノ角ゴ Pro W3" charset="0"/>
                <a:cs typeface="Arial" charset="0"/>
              </a:defRPr>
            </a:lvl1pPr>
          </a:lstStyle>
          <a:p>
            <a:pPr marL="457200" lvl="0" indent="-457200" algn="l" rtl="0" eaLnBrk="1" fontAlgn="base" hangingPunct="1">
              <a:spcBef>
                <a:spcPct val="20000"/>
              </a:spcBef>
              <a:spcAft>
                <a:spcPct val="0"/>
              </a:spcAft>
              <a:buClr>
                <a:srgbClr val="595959"/>
              </a:buClr>
              <a:buSzPct val="100000"/>
              <a:buFont typeface="Arial" panose="020B0604020202020204" pitchFamily="34" charset="0"/>
              <a:buChar char="•"/>
            </a:pPr>
            <a:r>
              <a:rPr lang="en-US" dirty="0"/>
              <a:t>Click to edit for photo</a:t>
            </a:r>
          </a:p>
        </p:txBody>
      </p:sp>
      <p:cxnSp>
        <p:nvCxnSpPr>
          <p:cNvPr id="14" name="Straight Connector 13">
            <a:extLst>
              <a:ext uri="{FF2B5EF4-FFF2-40B4-BE49-F238E27FC236}">
                <a16:creationId xmlns:a16="http://schemas.microsoft.com/office/drawing/2014/main" id="{20AEA51F-D7FA-2648-A164-929390FD5CB2}"/>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C4FF5A00-56BD-5A48-8548-0C2D4A4BA5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0" name="Picture 9">
            <a:extLst>
              <a:ext uri="{FF2B5EF4-FFF2-40B4-BE49-F238E27FC236}">
                <a16:creationId xmlns:a16="http://schemas.microsoft.com/office/drawing/2014/main" id="{588D8567-3272-B445-A0F1-1B4222E0551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1" name="Picture 10">
            <a:extLst>
              <a:ext uri="{FF2B5EF4-FFF2-40B4-BE49-F238E27FC236}">
                <a16:creationId xmlns:a16="http://schemas.microsoft.com/office/drawing/2014/main" id="{71059861-57B6-C049-98EA-BD6DAAC06DB8}"/>
              </a:ext>
            </a:extLst>
          </p:cNvPr>
          <p:cNvPicPr>
            <a:picLocks noChangeAspect="1"/>
          </p:cNvPicPr>
          <p:nvPr userDrawn="1"/>
        </p:nvPicPr>
        <p:blipFill>
          <a:blip r:embed="rId5"/>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23763795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esign Option 1">
    <p:spTree>
      <p:nvGrpSpPr>
        <p:cNvPr id="1" name=""/>
        <p:cNvGrpSpPr/>
        <p:nvPr/>
      </p:nvGrpSpPr>
      <p:grpSpPr>
        <a:xfrm>
          <a:off x="0" y="0"/>
          <a:ext cx="0" cy="0"/>
          <a:chOff x="0" y="0"/>
          <a:chExt cx="0" cy="0"/>
        </a:xfrm>
      </p:grpSpPr>
      <p:sp>
        <p:nvSpPr>
          <p:cNvPr id="19" name="Picture Placeholder 1">
            <a:extLst>
              <a:ext uri="{FF2B5EF4-FFF2-40B4-BE49-F238E27FC236}">
                <a16:creationId xmlns:a16="http://schemas.microsoft.com/office/drawing/2014/main" id="{2681AE06-9DF6-4FAF-A671-AA1A6DE23442}"/>
              </a:ext>
            </a:extLst>
          </p:cNvPr>
          <p:cNvSpPr>
            <a:spLocks noGrp="1"/>
          </p:cNvSpPr>
          <p:nvPr>
            <p:ph type="pic" sz="quarter" idx="10" hasCustomPrompt="1"/>
          </p:nvPr>
        </p:nvSpPr>
        <p:spPr>
          <a:xfrm>
            <a:off x="0" y="0"/>
            <a:ext cx="12192000" cy="6208776"/>
          </a:xfrm>
          <a:prstGeom prst="rect">
            <a:avLst/>
          </a:prstGeom>
        </p:spPr>
        <p:txBody>
          <a:bodyPr anchor="ctr"/>
          <a:lstStyle>
            <a:lvl1pPr marL="0" indent="0" algn="ctr">
              <a:buNone/>
              <a:defRPr/>
            </a:lvl1pPr>
          </a:lstStyle>
          <a:p>
            <a:r>
              <a:rPr lang="en-US" dirty="0"/>
              <a:t>Add Image Here</a:t>
            </a:r>
          </a:p>
        </p:txBody>
      </p:sp>
      <p:sp>
        <p:nvSpPr>
          <p:cNvPr id="7" name="Slide Number Placeholder 1">
            <a:extLst>
              <a:ext uri="{FF2B5EF4-FFF2-40B4-BE49-F238E27FC236}">
                <a16:creationId xmlns:a16="http://schemas.microsoft.com/office/drawing/2014/main" id="{81C76286-663E-1E4D-BA3C-3D38D9059B9B}"/>
              </a:ext>
            </a:extLst>
          </p:cNvPr>
          <p:cNvSpPr>
            <a:spLocks noGrp="1"/>
          </p:cNvSpPr>
          <p:nvPr>
            <p:ph type="sldNum" sz="quarter" idx="4"/>
          </p:nvPr>
        </p:nvSpPr>
        <p:spPr>
          <a:xfrm>
            <a:off x="8610600" y="6356350"/>
            <a:ext cx="2743200" cy="365125"/>
          </a:xfrm>
          <a:prstGeom prst="rect">
            <a:avLst/>
          </a:prstGeom>
        </p:spPr>
        <p:txBody>
          <a:bodyPr/>
          <a:lstStyle/>
          <a:p>
            <a:fld id="{7EF95511-1383-7F40-B122-BB50A232E969}" type="slidenum">
              <a:rPr lang="en-US" smtClean="0"/>
              <a:t>‹#›</a:t>
            </a:fld>
            <a:endParaRPr lang="en-US"/>
          </a:p>
        </p:txBody>
      </p:sp>
      <p:cxnSp>
        <p:nvCxnSpPr>
          <p:cNvPr id="12" name="Straight Connector 11">
            <a:extLst>
              <a:ext uri="{FF2B5EF4-FFF2-40B4-BE49-F238E27FC236}">
                <a16:creationId xmlns:a16="http://schemas.microsoft.com/office/drawing/2014/main" id="{C9A6651E-E38A-574D-B65C-051784F96710}"/>
              </a:ext>
            </a:extLst>
          </p:cNvPr>
          <p:cNvCxnSpPr/>
          <p:nvPr userDrawn="1"/>
        </p:nvCxnSpPr>
        <p:spPr>
          <a:xfrm>
            <a:off x="406400" y="98988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Content Placeholder 17">
            <a:extLst>
              <a:ext uri="{FF2B5EF4-FFF2-40B4-BE49-F238E27FC236}">
                <a16:creationId xmlns:a16="http://schemas.microsoft.com/office/drawing/2014/main" id="{815C748D-1E5A-254A-BC69-A01571FF5E9E}"/>
              </a:ext>
            </a:extLst>
          </p:cNvPr>
          <p:cNvSpPr>
            <a:spLocks noGrp="1"/>
          </p:cNvSpPr>
          <p:nvPr>
            <p:ph sz="quarter" idx="12" hasCustomPrompt="1"/>
          </p:nvPr>
        </p:nvSpPr>
        <p:spPr>
          <a:xfrm>
            <a:off x="304799" y="295772"/>
            <a:ext cx="11484864" cy="649224"/>
          </a:xfrm>
          <a:prstGeom prst="rect">
            <a:avLst/>
          </a:prstGeom>
        </p:spPr>
        <p:txBody>
          <a:bodyPr anchor="ctr"/>
          <a:lstStyle>
            <a:lvl1pPr marL="0" indent="0" algn="l">
              <a:buNone/>
              <a:defRPr lang="en-US" sz="3600" b="1" i="0" kern="1200" dirty="0">
                <a:solidFill>
                  <a:schemeClr val="bg1"/>
                </a:solidFill>
                <a:latin typeface="Myriad Pro Light" charset="0"/>
                <a:ea typeface="Myriad Pro Light" charset="0"/>
                <a:cs typeface="Myriad Pro Light" charset="0"/>
              </a:defRPr>
            </a:lvl1pPr>
          </a:lstStyle>
          <a:p>
            <a:pPr lvl="0"/>
            <a:r>
              <a:rPr lang="en-US" dirty="0"/>
              <a:t>Session Name</a:t>
            </a:r>
          </a:p>
        </p:txBody>
      </p:sp>
      <p:sp>
        <p:nvSpPr>
          <p:cNvPr id="11" name="Rectangle 10">
            <a:extLst>
              <a:ext uri="{FF2B5EF4-FFF2-40B4-BE49-F238E27FC236}">
                <a16:creationId xmlns:a16="http://schemas.microsoft.com/office/drawing/2014/main" id="{7C248EFA-D96B-FA45-8345-C5288AC71ADF}"/>
              </a:ext>
            </a:extLst>
          </p:cNvPr>
          <p:cNvSpPr/>
          <p:nvPr userDrawn="1"/>
        </p:nvSpPr>
        <p:spPr>
          <a:xfrm>
            <a:off x="0" y="6212926"/>
            <a:ext cx="12192000" cy="645074"/>
          </a:xfrm>
          <a:prstGeom prst="rect">
            <a:avLst/>
          </a:prstGeom>
          <a:solidFill>
            <a:srgbClr val="7813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Tree>
    <p:custDataLst>
      <p:tags r:id="rId1"/>
    </p:custDataLst>
    <p:extLst>
      <p:ext uri="{BB962C8B-B14F-4D97-AF65-F5344CB8AC3E}">
        <p14:creationId xmlns:p14="http://schemas.microsoft.com/office/powerpoint/2010/main" val="143705651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sign Option 2">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00533840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Instruction Pag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hasCustomPrompt="1"/>
          </p:nvPr>
        </p:nvSpPr>
        <p:spPr>
          <a:xfrm>
            <a:off x="567446"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marL="571500" indent="-571500">
              <a:buFont typeface="+mj-lt"/>
              <a:buAutoNum type="arabicPeriod"/>
            </a:pPr>
            <a:r>
              <a:rPr lang="en-US" dirty="0"/>
              <a:t>Instruction 1</a:t>
            </a:r>
          </a:p>
          <a:p>
            <a:pPr marL="571500" indent="-571500">
              <a:buFont typeface="+mj-lt"/>
              <a:buAutoNum type="arabicPeriod"/>
            </a:pPr>
            <a:r>
              <a:rPr lang="en-US" dirty="0"/>
              <a:t>Instruction 2</a:t>
            </a:r>
          </a:p>
          <a:p>
            <a:pPr marL="571500" indent="-571500">
              <a:buFont typeface="+mj-lt"/>
              <a:buAutoNum type="arabicPeriod"/>
            </a:pPr>
            <a:r>
              <a:rPr lang="en-US" dirty="0"/>
              <a:t>Instruction 3</a:t>
            </a:r>
          </a:p>
          <a:p>
            <a:pPr marL="571500" indent="-571500">
              <a:buFont typeface="+mj-lt"/>
              <a:buAutoNum type="arabicPeriod"/>
            </a:pPr>
            <a:r>
              <a:rPr lang="en-US" dirty="0"/>
              <a:t>Instruction 4</a:t>
            </a:r>
          </a:p>
          <a:p>
            <a:pPr marL="571500" indent="-571500">
              <a:buFont typeface="+mj-lt"/>
              <a:buAutoNum type="arabicPeriod"/>
            </a:pPr>
            <a:r>
              <a:rPr lang="en-US" dirty="0"/>
              <a:t>Instruction 5</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hasCustomPrompt="1"/>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Instruction</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52271213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One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CCD0F799-051D-0544-80F4-5D4EF4E1E0AA}"/>
              </a:ext>
            </a:extLst>
          </p:cNvPr>
          <p:cNvPicPr>
            <a:picLocks noChangeAspect="1"/>
          </p:cNvPicPr>
          <p:nvPr userDrawn="1"/>
        </p:nvPicPr>
        <p:blipFill>
          <a:blip r:embed="rId4"/>
          <a:srcRect/>
          <a:stretch/>
        </p:blipFill>
        <p:spPr>
          <a:xfrm>
            <a:off x="8164614" y="1422535"/>
            <a:ext cx="2205070" cy="3353720"/>
          </a:xfrm>
          <a:prstGeom prst="rect">
            <a:avLst/>
          </a:prstGeom>
        </p:spPr>
      </p:pic>
      <p:pic>
        <p:nvPicPr>
          <p:cNvPr id="16" name="Picture 15">
            <a:extLst>
              <a:ext uri="{FF2B5EF4-FFF2-40B4-BE49-F238E27FC236}">
                <a16:creationId xmlns:a16="http://schemas.microsoft.com/office/drawing/2014/main" id="{DEAC515F-90E7-2141-82EE-363EF7808E8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7" name="Picture 16">
            <a:extLst>
              <a:ext uri="{FF2B5EF4-FFF2-40B4-BE49-F238E27FC236}">
                <a16:creationId xmlns:a16="http://schemas.microsoft.com/office/drawing/2014/main" id="{BE38E137-831E-154E-BDA6-8FF9B6814F7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8" name="Picture 17">
            <a:extLst>
              <a:ext uri="{FF2B5EF4-FFF2-40B4-BE49-F238E27FC236}">
                <a16:creationId xmlns:a16="http://schemas.microsoft.com/office/drawing/2014/main" id="{43586FC2-2CF1-C941-9104-579172D01B9B}"/>
              </a:ext>
            </a:extLst>
          </p:cNvPr>
          <p:cNvPicPr>
            <a:picLocks noChangeAspect="1"/>
          </p:cNvPicPr>
          <p:nvPr userDrawn="1"/>
        </p:nvPicPr>
        <p:blipFill>
          <a:blip r:embed="rId7"/>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32194773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One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5" name="Picture 4">
            <a:extLst>
              <a:ext uri="{FF2B5EF4-FFF2-40B4-BE49-F238E27FC236}">
                <a16:creationId xmlns:a16="http://schemas.microsoft.com/office/drawing/2014/main" id="{CCD0F799-051D-0544-80F4-5D4EF4E1E0AA}"/>
              </a:ext>
            </a:extLst>
          </p:cNvPr>
          <p:cNvPicPr>
            <a:picLocks noChangeAspect="1"/>
          </p:cNvPicPr>
          <p:nvPr userDrawn="1"/>
        </p:nvPicPr>
        <p:blipFill>
          <a:blip r:embed="rId4"/>
          <a:srcRect/>
          <a:stretch/>
        </p:blipFill>
        <p:spPr>
          <a:xfrm>
            <a:off x="8164614" y="1422535"/>
            <a:ext cx="2205070" cy="3353720"/>
          </a:xfrm>
          <a:prstGeom prst="rect">
            <a:avLst/>
          </a:prstGeom>
        </p:spPr>
      </p:pic>
      <p:pic>
        <p:nvPicPr>
          <p:cNvPr id="16" name="Picture 15">
            <a:extLst>
              <a:ext uri="{FF2B5EF4-FFF2-40B4-BE49-F238E27FC236}">
                <a16:creationId xmlns:a16="http://schemas.microsoft.com/office/drawing/2014/main" id="{DEAC515F-90E7-2141-82EE-363EF7808E8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7" name="Picture 16">
            <a:extLst>
              <a:ext uri="{FF2B5EF4-FFF2-40B4-BE49-F238E27FC236}">
                <a16:creationId xmlns:a16="http://schemas.microsoft.com/office/drawing/2014/main" id="{BE38E137-831E-154E-BDA6-8FF9B6814F7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8" name="Picture 17">
            <a:extLst>
              <a:ext uri="{FF2B5EF4-FFF2-40B4-BE49-F238E27FC236}">
                <a16:creationId xmlns:a16="http://schemas.microsoft.com/office/drawing/2014/main" id="{43586FC2-2CF1-C941-9104-579172D01B9B}"/>
              </a:ext>
            </a:extLst>
          </p:cNvPr>
          <p:cNvPicPr>
            <a:picLocks noChangeAspect="1"/>
          </p:cNvPicPr>
          <p:nvPr userDrawn="1"/>
        </p:nvPicPr>
        <p:blipFill>
          <a:blip r:embed="rId7"/>
          <a:stretch>
            <a:fillRect/>
          </a:stretch>
        </p:blipFill>
        <p:spPr>
          <a:xfrm>
            <a:off x="11542776" y="6208776"/>
            <a:ext cx="649224" cy="649224"/>
          </a:xfrm>
          <a:prstGeom prst="rect">
            <a:avLst/>
          </a:prstGeom>
        </p:spPr>
      </p:pic>
      <p:sp>
        <p:nvSpPr>
          <p:cNvPr id="11" name="Content Placeholder 17">
            <a:extLst>
              <a:ext uri="{FF2B5EF4-FFF2-40B4-BE49-F238E27FC236}">
                <a16:creationId xmlns:a16="http://schemas.microsoft.com/office/drawing/2014/main" id="{B3518CC6-D5AF-4EFC-BFFC-3A2CF1128F12}"/>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12" name="Straight Connector 11">
            <a:extLst>
              <a:ext uri="{FF2B5EF4-FFF2-40B4-BE49-F238E27FC236}">
                <a16:creationId xmlns:a16="http://schemas.microsoft.com/office/drawing/2014/main" id="{E57F84EC-F907-4788-BF83-7755AE852E7A}"/>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4878747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wo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F21FA19-C554-4F4D-9AF3-AF721F1EF8EF}"/>
              </a:ext>
            </a:extLst>
          </p:cNvPr>
          <p:cNvPicPr>
            <a:picLocks noChangeAspect="1"/>
          </p:cNvPicPr>
          <p:nvPr userDrawn="1"/>
        </p:nvPicPr>
        <p:blipFill>
          <a:blip r:embed="rId4"/>
          <a:srcRect/>
          <a:stretch/>
        </p:blipFill>
        <p:spPr>
          <a:xfrm>
            <a:off x="8396381" y="735241"/>
            <a:ext cx="1495238" cy="4738287"/>
          </a:xfrm>
          <a:prstGeom prst="rect">
            <a:avLst/>
          </a:prstGeom>
        </p:spPr>
      </p:pic>
      <p:pic>
        <p:nvPicPr>
          <p:cNvPr id="16" name="Picture 15">
            <a:extLst>
              <a:ext uri="{FF2B5EF4-FFF2-40B4-BE49-F238E27FC236}">
                <a16:creationId xmlns:a16="http://schemas.microsoft.com/office/drawing/2014/main" id="{ECFE9EA3-5298-6E4F-B351-8509284C676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7" name="Picture 16">
            <a:extLst>
              <a:ext uri="{FF2B5EF4-FFF2-40B4-BE49-F238E27FC236}">
                <a16:creationId xmlns:a16="http://schemas.microsoft.com/office/drawing/2014/main" id="{478D409D-7E04-A741-90A5-381A5751116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8" name="Picture 17">
            <a:extLst>
              <a:ext uri="{FF2B5EF4-FFF2-40B4-BE49-F238E27FC236}">
                <a16:creationId xmlns:a16="http://schemas.microsoft.com/office/drawing/2014/main" id="{9FC83179-CD24-AC4D-83D7-D85AB2E858A3}"/>
              </a:ext>
            </a:extLst>
          </p:cNvPr>
          <p:cNvPicPr>
            <a:picLocks noChangeAspect="1"/>
          </p:cNvPicPr>
          <p:nvPr userDrawn="1"/>
        </p:nvPicPr>
        <p:blipFill>
          <a:blip r:embed="rId7"/>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3802738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wo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6" name="Picture 5">
            <a:extLst>
              <a:ext uri="{FF2B5EF4-FFF2-40B4-BE49-F238E27FC236}">
                <a16:creationId xmlns:a16="http://schemas.microsoft.com/office/drawing/2014/main" id="{9F21FA19-C554-4F4D-9AF3-AF721F1EF8EF}"/>
              </a:ext>
            </a:extLst>
          </p:cNvPr>
          <p:cNvPicPr>
            <a:picLocks noChangeAspect="1"/>
          </p:cNvPicPr>
          <p:nvPr userDrawn="1"/>
        </p:nvPicPr>
        <p:blipFill>
          <a:blip r:embed="rId4"/>
          <a:srcRect/>
          <a:stretch/>
        </p:blipFill>
        <p:spPr>
          <a:xfrm>
            <a:off x="8396381" y="735241"/>
            <a:ext cx="1495238" cy="4738287"/>
          </a:xfrm>
          <a:prstGeom prst="rect">
            <a:avLst/>
          </a:prstGeom>
        </p:spPr>
      </p:pic>
      <p:pic>
        <p:nvPicPr>
          <p:cNvPr id="16" name="Picture 15">
            <a:extLst>
              <a:ext uri="{FF2B5EF4-FFF2-40B4-BE49-F238E27FC236}">
                <a16:creationId xmlns:a16="http://schemas.microsoft.com/office/drawing/2014/main" id="{ECFE9EA3-5298-6E4F-B351-8509284C676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7" name="Picture 16">
            <a:extLst>
              <a:ext uri="{FF2B5EF4-FFF2-40B4-BE49-F238E27FC236}">
                <a16:creationId xmlns:a16="http://schemas.microsoft.com/office/drawing/2014/main" id="{478D409D-7E04-A741-90A5-381A5751116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8" name="Picture 17">
            <a:extLst>
              <a:ext uri="{FF2B5EF4-FFF2-40B4-BE49-F238E27FC236}">
                <a16:creationId xmlns:a16="http://schemas.microsoft.com/office/drawing/2014/main" id="{9FC83179-CD24-AC4D-83D7-D85AB2E858A3}"/>
              </a:ext>
            </a:extLst>
          </p:cNvPr>
          <p:cNvPicPr>
            <a:picLocks noChangeAspect="1"/>
          </p:cNvPicPr>
          <p:nvPr userDrawn="1"/>
        </p:nvPicPr>
        <p:blipFill>
          <a:blip r:embed="rId7"/>
          <a:stretch>
            <a:fillRect/>
          </a:stretch>
        </p:blipFill>
        <p:spPr>
          <a:xfrm>
            <a:off x="11542776" y="6208776"/>
            <a:ext cx="649224" cy="649224"/>
          </a:xfrm>
          <a:prstGeom prst="rect">
            <a:avLst/>
          </a:prstGeom>
        </p:spPr>
      </p:pic>
      <p:sp>
        <p:nvSpPr>
          <p:cNvPr id="11" name="Content Placeholder 17">
            <a:extLst>
              <a:ext uri="{FF2B5EF4-FFF2-40B4-BE49-F238E27FC236}">
                <a16:creationId xmlns:a16="http://schemas.microsoft.com/office/drawing/2014/main" id="{CBA766D0-889A-40B5-B109-2D8417B6C03A}"/>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12" name="Straight Connector 11">
            <a:extLst>
              <a:ext uri="{FF2B5EF4-FFF2-40B4-BE49-F238E27FC236}">
                <a16:creationId xmlns:a16="http://schemas.microsoft.com/office/drawing/2014/main" id="{6F7844AE-23D6-4E92-BFD6-F0098ABEDD2C}"/>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9002844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Three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61E9A5E-11B3-8246-8F14-72A40B6CFB0C}"/>
              </a:ext>
            </a:extLst>
          </p:cNvPr>
          <p:cNvPicPr>
            <a:picLocks noChangeAspect="1"/>
          </p:cNvPicPr>
          <p:nvPr userDrawn="1"/>
        </p:nvPicPr>
        <p:blipFill>
          <a:blip r:embed="rId4"/>
          <a:srcRect/>
          <a:stretch/>
        </p:blipFill>
        <p:spPr>
          <a:xfrm>
            <a:off x="7194240" y="1275664"/>
            <a:ext cx="3880665" cy="3546764"/>
          </a:xfrm>
          <a:prstGeom prst="rect">
            <a:avLst/>
          </a:prstGeom>
        </p:spPr>
      </p:pic>
      <p:pic>
        <p:nvPicPr>
          <p:cNvPr id="12" name="Picture 11">
            <a:extLst>
              <a:ext uri="{FF2B5EF4-FFF2-40B4-BE49-F238E27FC236}">
                <a16:creationId xmlns:a16="http://schemas.microsoft.com/office/drawing/2014/main" id="{AF6FC75C-084B-DF4D-93D2-37F7F7AFD1F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E9680ECA-A292-E742-B7D3-130DB3392AD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3FEB61CE-5688-3349-A85A-F502C503078C}"/>
              </a:ext>
            </a:extLst>
          </p:cNvPr>
          <p:cNvPicPr>
            <a:picLocks noChangeAspect="1"/>
          </p:cNvPicPr>
          <p:nvPr userDrawn="1"/>
        </p:nvPicPr>
        <p:blipFill>
          <a:blip r:embed="rId7"/>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27673651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Three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3" name="Picture 2">
            <a:extLst>
              <a:ext uri="{FF2B5EF4-FFF2-40B4-BE49-F238E27FC236}">
                <a16:creationId xmlns:a16="http://schemas.microsoft.com/office/drawing/2014/main" id="{761E9A5E-11B3-8246-8F14-72A40B6CFB0C}"/>
              </a:ext>
            </a:extLst>
          </p:cNvPr>
          <p:cNvPicPr>
            <a:picLocks noChangeAspect="1"/>
          </p:cNvPicPr>
          <p:nvPr userDrawn="1"/>
        </p:nvPicPr>
        <p:blipFill>
          <a:blip r:embed="rId4"/>
          <a:srcRect/>
          <a:stretch/>
        </p:blipFill>
        <p:spPr>
          <a:xfrm>
            <a:off x="7194240" y="1275664"/>
            <a:ext cx="3880665" cy="3546764"/>
          </a:xfrm>
          <a:prstGeom prst="rect">
            <a:avLst/>
          </a:prstGeom>
        </p:spPr>
      </p:pic>
      <p:pic>
        <p:nvPicPr>
          <p:cNvPr id="12" name="Picture 11">
            <a:extLst>
              <a:ext uri="{FF2B5EF4-FFF2-40B4-BE49-F238E27FC236}">
                <a16:creationId xmlns:a16="http://schemas.microsoft.com/office/drawing/2014/main" id="{AF6FC75C-084B-DF4D-93D2-37F7F7AFD1F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E9680ECA-A292-E742-B7D3-130DB3392AD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3FEB61CE-5688-3349-A85A-F502C503078C}"/>
              </a:ext>
            </a:extLst>
          </p:cNvPr>
          <p:cNvPicPr>
            <a:picLocks noChangeAspect="1"/>
          </p:cNvPicPr>
          <p:nvPr userDrawn="1"/>
        </p:nvPicPr>
        <p:blipFill>
          <a:blip r:embed="rId7"/>
          <a:stretch>
            <a:fillRect/>
          </a:stretch>
        </p:blipFill>
        <p:spPr>
          <a:xfrm>
            <a:off x="11542776" y="6208776"/>
            <a:ext cx="649224" cy="649224"/>
          </a:xfrm>
          <a:prstGeom prst="rect">
            <a:avLst/>
          </a:prstGeom>
        </p:spPr>
      </p:pic>
      <p:sp>
        <p:nvSpPr>
          <p:cNvPr id="11" name="Content Placeholder 17">
            <a:extLst>
              <a:ext uri="{FF2B5EF4-FFF2-40B4-BE49-F238E27FC236}">
                <a16:creationId xmlns:a16="http://schemas.microsoft.com/office/drawing/2014/main" id="{B4E3FB43-E860-4C37-B25E-89742C22EDB0}"/>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18" name="Straight Connector 17">
            <a:extLst>
              <a:ext uri="{FF2B5EF4-FFF2-40B4-BE49-F238E27FC236}">
                <a16:creationId xmlns:a16="http://schemas.microsoft.com/office/drawing/2014/main" id="{9C8258B9-8D47-43E3-BB1B-EF1F1BFF0DC5}"/>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1808230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Four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4DDB865-DB2B-7A45-9CCA-FB814925459E}"/>
              </a:ext>
            </a:extLst>
          </p:cNvPr>
          <p:cNvPicPr>
            <a:picLocks noChangeAspect="1"/>
          </p:cNvPicPr>
          <p:nvPr userDrawn="1"/>
        </p:nvPicPr>
        <p:blipFill>
          <a:blip r:embed="rId4"/>
          <a:srcRect/>
          <a:stretch/>
        </p:blipFill>
        <p:spPr>
          <a:xfrm>
            <a:off x="6984060" y="989880"/>
            <a:ext cx="4319879" cy="4311044"/>
          </a:xfrm>
          <a:prstGeom prst="rect">
            <a:avLst/>
          </a:prstGeom>
        </p:spPr>
      </p:pic>
      <p:pic>
        <p:nvPicPr>
          <p:cNvPr id="12" name="Picture 11">
            <a:extLst>
              <a:ext uri="{FF2B5EF4-FFF2-40B4-BE49-F238E27FC236}">
                <a16:creationId xmlns:a16="http://schemas.microsoft.com/office/drawing/2014/main" id="{50639982-00CA-5044-B34D-1B6E0AD7637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E23E0737-9AA2-7549-94ED-E6A31BCD52F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56376F26-9C0E-AB44-BD57-7C417E9A54AB}"/>
              </a:ext>
            </a:extLst>
          </p:cNvPr>
          <p:cNvPicPr>
            <a:picLocks noChangeAspect="1"/>
          </p:cNvPicPr>
          <p:nvPr userDrawn="1"/>
        </p:nvPicPr>
        <p:blipFill>
          <a:blip r:embed="rId7"/>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14389896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Four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4" name="Picture 3">
            <a:extLst>
              <a:ext uri="{FF2B5EF4-FFF2-40B4-BE49-F238E27FC236}">
                <a16:creationId xmlns:a16="http://schemas.microsoft.com/office/drawing/2014/main" id="{44DDB865-DB2B-7A45-9CCA-FB814925459E}"/>
              </a:ext>
            </a:extLst>
          </p:cNvPr>
          <p:cNvPicPr>
            <a:picLocks noChangeAspect="1"/>
          </p:cNvPicPr>
          <p:nvPr userDrawn="1"/>
        </p:nvPicPr>
        <p:blipFill>
          <a:blip r:embed="rId4"/>
          <a:srcRect/>
          <a:stretch/>
        </p:blipFill>
        <p:spPr>
          <a:xfrm>
            <a:off x="6984060" y="989880"/>
            <a:ext cx="4319879" cy="4311044"/>
          </a:xfrm>
          <a:prstGeom prst="rect">
            <a:avLst/>
          </a:prstGeom>
        </p:spPr>
      </p:pic>
      <p:pic>
        <p:nvPicPr>
          <p:cNvPr id="12" name="Picture 11">
            <a:extLst>
              <a:ext uri="{FF2B5EF4-FFF2-40B4-BE49-F238E27FC236}">
                <a16:creationId xmlns:a16="http://schemas.microsoft.com/office/drawing/2014/main" id="{50639982-00CA-5044-B34D-1B6E0AD7637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E23E0737-9AA2-7549-94ED-E6A31BCD52F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56376F26-9C0E-AB44-BD57-7C417E9A54AB}"/>
              </a:ext>
            </a:extLst>
          </p:cNvPr>
          <p:cNvPicPr>
            <a:picLocks noChangeAspect="1"/>
          </p:cNvPicPr>
          <p:nvPr userDrawn="1"/>
        </p:nvPicPr>
        <p:blipFill>
          <a:blip r:embed="rId7"/>
          <a:stretch>
            <a:fillRect/>
          </a:stretch>
        </p:blipFill>
        <p:spPr>
          <a:xfrm>
            <a:off x="11542776" y="6208776"/>
            <a:ext cx="649224" cy="649224"/>
          </a:xfrm>
          <a:prstGeom prst="rect">
            <a:avLst/>
          </a:prstGeom>
        </p:spPr>
      </p:pic>
      <p:sp>
        <p:nvSpPr>
          <p:cNvPr id="11" name="Content Placeholder 17">
            <a:extLst>
              <a:ext uri="{FF2B5EF4-FFF2-40B4-BE49-F238E27FC236}">
                <a16:creationId xmlns:a16="http://schemas.microsoft.com/office/drawing/2014/main" id="{75171EC2-A216-4851-9E54-A9F5B8665375}"/>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18" name="Straight Connector 17">
            <a:extLst>
              <a:ext uri="{FF2B5EF4-FFF2-40B4-BE49-F238E27FC236}">
                <a16:creationId xmlns:a16="http://schemas.microsoft.com/office/drawing/2014/main" id="{8B8C10EC-903F-4324-A483-F2DC19775C1E}"/>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83125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Five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D55D71D-79AE-7040-B32E-820594CEDBC4}"/>
              </a:ext>
            </a:extLst>
          </p:cNvPr>
          <p:cNvPicPr>
            <a:picLocks noChangeAspect="1"/>
          </p:cNvPicPr>
          <p:nvPr userDrawn="1"/>
        </p:nvPicPr>
        <p:blipFill>
          <a:blip r:embed="rId4"/>
          <a:srcRect/>
          <a:stretch/>
        </p:blipFill>
        <p:spPr>
          <a:xfrm>
            <a:off x="6980958" y="944996"/>
            <a:ext cx="4326083" cy="4292351"/>
          </a:xfrm>
          <a:prstGeom prst="rect">
            <a:avLst/>
          </a:prstGeom>
        </p:spPr>
      </p:pic>
      <p:pic>
        <p:nvPicPr>
          <p:cNvPr id="12" name="Picture 11">
            <a:extLst>
              <a:ext uri="{FF2B5EF4-FFF2-40B4-BE49-F238E27FC236}">
                <a16:creationId xmlns:a16="http://schemas.microsoft.com/office/drawing/2014/main" id="{F4542DD7-11C6-0D4F-BB51-E41F12C0A10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80BE8554-14F4-3147-926F-67ADAF73DB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CDAA82C2-35E0-8B4F-80B8-B708D225397F}"/>
              </a:ext>
            </a:extLst>
          </p:cNvPr>
          <p:cNvPicPr>
            <a:picLocks noChangeAspect="1"/>
          </p:cNvPicPr>
          <p:nvPr userDrawn="1"/>
        </p:nvPicPr>
        <p:blipFill>
          <a:blip r:embed="rId7"/>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16750521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Five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3" name="Picture 2">
            <a:extLst>
              <a:ext uri="{FF2B5EF4-FFF2-40B4-BE49-F238E27FC236}">
                <a16:creationId xmlns:a16="http://schemas.microsoft.com/office/drawing/2014/main" id="{CD55D71D-79AE-7040-B32E-820594CEDBC4}"/>
              </a:ext>
            </a:extLst>
          </p:cNvPr>
          <p:cNvPicPr>
            <a:picLocks noChangeAspect="1"/>
          </p:cNvPicPr>
          <p:nvPr userDrawn="1"/>
        </p:nvPicPr>
        <p:blipFill>
          <a:blip r:embed="rId4"/>
          <a:srcRect/>
          <a:stretch/>
        </p:blipFill>
        <p:spPr>
          <a:xfrm>
            <a:off x="6980958" y="944996"/>
            <a:ext cx="4326083" cy="4292351"/>
          </a:xfrm>
          <a:prstGeom prst="rect">
            <a:avLst/>
          </a:prstGeom>
        </p:spPr>
      </p:pic>
      <p:pic>
        <p:nvPicPr>
          <p:cNvPr id="12" name="Picture 11">
            <a:extLst>
              <a:ext uri="{FF2B5EF4-FFF2-40B4-BE49-F238E27FC236}">
                <a16:creationId xmlns:a16="http://schemas.microsoft.com/office/drawing/2014/main" id="{F4542DD7-11C6-0D4F-BB51-E41F12C0A10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80BE8554-14F4-3147-926F-67ADAF73DB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CDAA82C2-35E0-8B4F-80B8-B708D225397F}"/>
              </a:ext>
            </a:extLst>
          </p:cNvPr>
          <p:cNvPicPr>
            <a:picLocks noChangeAspect="1"/>
          </p:cNvPicPr>
          <p:nvPr userDrawn="1"/>
        </p:nvPicPr>
        <p:blipFill>
          <a:blip r:embed="rId7"/>
          <a:stretch>
            <a:fillRect/>
          </a:stretch>
        </p:blipFill>
        <p:spPr>
          <a:xfrm>
            <a:off x="11542776" y="6208776"/>
            <a:ext cx="649224" cy="649224"/>
          </a:xfrm>
          <a:prstGeom prst="rect">
            <a:avLst/>
          </a:prstGeom>
        </p:spPr>
      </p:pic>
      <p:sp>
        <p:nvSpPr>
          <p:cNvPr id="11" name="Content Placeholder 17">
            <a:extLst>
              <a:ext uri="{FF2B5EF4-FFF2-40B4-BE49-F238E27FC236}">
                <a16:creationId xmlns:a16="http://schemas.microsoft.com/office/drawing/2014/main" id="{5B380B46-D138-48FA-BD84-40AFF3208948}"/>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18" name="Straight Connector 17">
            <a:extLst>
              <a:ext uri="{FF2B5EF4-FFF2-40B4-BE49-F238E27FC236}">
                <a16:creationId xmlns:a16="http://schemas.microsoft.com/office/drawing/2014/main" id="{75FEF1CD-937A-458C-8C5E-06966DC97065}"/>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55108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Six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B2953C5-6C24-C44D-858B-1CCC85794AAA}"/>
              </a:ext>
            </a:extLst>
          </p:cNvPr>
          <p:cNvPicPr>
            <a:picLocks noChangeAspect="1"/>
          </p:cNvPicPr>
          <p:nvPr userDrawn="1"/>
        </p:nvPicPr>
        <p:blipFill>
          <a:blip r:embed="rId4"/>
          <a:srcRect/>
          <a:stretch/>
        </p:blipFill>
        <p:spPr>
          <a:xfrm>
            <a:off x="7337735" y="856034"/>
            <a:ext cx="3612528" cy="4674170"/>
          </a:xfrm>
          <a:prstGeom prst="rect">
            <a:avLst/>
          </a:prstGeom>
        </p:spPr>
      </p:pic>
      <p:pic>
        <p:nvPicPr>
          <p:cNvPr id="12" name="Picture 11">
            <a:extLst>
              <a:ext uri="{FF2B5EF4-FFF2-40B4-BE49-F238E27FC236}">
                <a16:creationId xmlns:a16="http://schemas.microsoft.com/office/drawing/2014/main" id="{C287C7A5-D6DC-2044-AEC8-0766A68DC6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49ABC47D-BF4E-784C-BE9F-BC7CC1C6752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DBD2A958-59FE-104E-84EF-26BEC98BFCFF}"/>
              </a:ext>
            </a:extLst>
          </p:cNvPr>
          <p:cNvPicPr>
            <a:picLocks noChangeAspect="1"/>
          </p:cNvPicPr>
          <p:nvPr userDrawn="1"/>
        </p:nvPicPr>
        <p:blipFill>
          <a:blip r:embed="rId7"/>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35469137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Six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4" name="Picture 3">
            <a:extLst>
              <a:ext uri="{FF2B5EF4-FFF2-40B4-BE49-F238E27FC236}">
                <a16:creationId xmlns:a16="http://schemas.microsoft.com/office/drawing/2014/main" id="{8B2953C5-6C24-C44D-858B-1CCC85794AAA}"/>
              </a:ext>
            </a:extLst>
          </p:cNvPr>
          <p:cNvPicPr>
            <a:picLocks noChangeAspect="1"/>
          </p:cNvPicPr>
          <p:nvPr userDrawn="1"/>
        </p:nvPicPr>
        <p:blipFill>
          <a:blip r:embed="rId4"/>
          <a:srcRect/>
          <a:stretch/>
        </p:blipFill>
        <p:spPr>
          <a:xfrm>
            <a:off x="7337735" y="856034"/>
            <a:ext cx="3612528" cy="4674170"/>
          </a:xfrm>
          <a:prstGeom prst="rect">
            <a:avLst/>
          </a:prstGeom>
        </p:spPr>
      </p:pic>
      <p:pic>
        <p:nvPicPr>
          <p:cNvPr id="12" name="Picture 11">
            <a:extLst>
              <a:ext uri="{FF2B5EF4-FFF2-40B4-BE49-F238E27FC236}">
                <a16:creationId xmlns:a16="http://schemas.microsoft.com/office/drawing/2014/main" id="{C287C7A5-D6DC-2044-AEC8-0766A68DC6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49ABC47D-BF4E-784C-BE9F-BC7CC1C6752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DBD2A958-59FE-104E-84EF-26BEC98BFCFF}"/>
              </a:ext>
            </a:extLst>
          </p:cNvPr>
          <p:cNvPicPr>
            <a:picLocks noChangeAspect="1"/>
          </p:cNvPicPr>
          <p:nvPr userDrawn="1"/>
        </p:nvPicPr>
        <p:blipFill>
          <a:blip r:embed="rId7"/>
          <a:stretch>
            <a:fillRect/>
          </a:stretch>
        </p:blipFill>
        <p:spPr>
          <a:xfrm>
            <a:off x="11542776" y="6208776"/>
            <a:ext cx="649224" cy="649224"/>
          </a:xfrm>
          <a:prstGeom prst="rect">
            <a:avLst/>
          </a:prstGeom>
        </p:spPr>
      </p:pic>
      <p:sp>
        <p:nvSpPr>
          <p:cNvPr id="11" name="Content Placeholder 17">
            <a:extLst>
              <a:ext uri="{FF2B5EF4-FFF2-40B4-BE49-F238E27FC236}">
                <a16:creationId xmlns:a16="http://schemas.microsoft.com/office/drawing/2014/main" id="{4360E4B6-3358-477A-B6D4-D1C99BC43426}"/>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18" name="Straight Connector 17">
            <a:extLst>
              <a:ext uri="{FF2B5EF4-FFF2-40B4-BE49-F238E27FC236}">
                <a16:creationId xmlns:a16="http://schemas.microsoft.com/office/drawing/2014/main" id="{B7D3755E-1A21-46D1-AA13-8D2945546361}"/>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962472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Seven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4FCDEF2-B7DA-E24D-80B5-DD44E56A432A}"/>
              </a:ext>
            </a:extLst>
          </p:cNvPr>
          <p:cNvPicPr>
            <a:picLocks noChangeAspect="1"/>
          </p:cNvPicPr>
          <p:nvPr userDrawn="1"/>
        </p:nvPicPr>
        <p:blipFill>
          <a:blip r:embed="rId4"/>
          <a:srcRect/>
          <a:stretch/>
        </p:blipFill>
        <p:spPr>
          <a:xfrm>
            <a:off x="6998681" y="1032395"/>
            <a:ext cx="4290637" cy="4221804"/>
          </a:xfrm>
          <a:prstGeom prst="rect">
            <a:avLst/>
          </a:prstGeom>
        </p:spPr>
      </p:pic>
      <p:pic>
        <p:nvPicPr>
          <p:cNvPr id="12" name="Picture 11">
            <a:extLst>
              <a:ext uri="{FF2B5EF4-FFF2-40B4-BE49-F238E27FC236}">
                <a16:creationId xmlns:a16="http://schemas.microsoft.com/office/drawing/2014/main" id="{BCD674B7-BF0A-3041-BA16-6DDBA5AB6AE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DEC30C2E-C923-384A-89A0-0464FC333D9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3B743481-B6CC-7E40-AFE8-9EAB4C5FEC7B}"/>
              </a:ext>
            </a:extLst>
          </p:cNvPr>
          <p:cNvPicPr>
            <a:picLocks noChangeAspect="1"/>
          </p:cNvPicPr>
          <p:nvPr userDrawn="1"/>
        </p:nvPicPr>
        <p:blipFill>
          <a:blip r:embed="rId7"/>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511295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Seven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3" name="Picture 2">
            <a:extLst>
              <a:ext uri="{FF2B5EF4-FFF2-40B4-BE49-F238E27FC236}">
                <a16:creationId xmlns:a16="http://schemas.microsoft.com/office/drawing/2014/main" id="{34FCDEF2-B7DA-E24D-80B5-DD44E56A432A}"/>
              </a:ext>
            </a:extLst>
          </p:cNvPr>
          <p:cNvPicPr>
            <a:picLocks noChangeAspect="1"/>
          </p:cNvPicPr>
          <p:nvPr userDrawn="1"/>
        </p:nvPicPr>
        <p:blipFill>
          <a:blip r:embed="rId4"/>
          <a:srcRect/>
          <a:stretch/>
        </p:blipFill>
        <p:spPr>
          <a:xfrm>
            <a:off x="6998681" y="1032395"/>
            <a:ext cx="4290637" cy="4221804"/>
          </a:xfrm>
          <a:prstGeom prst="rect">
            <a:avLst/>
          </a:prstGeom>
        </p:spPr>
      </p:pic>
      <p:pic>
        <p:nvPicPr>
          <p:cNvPr id="12" name="Picture 11">
            <a:extLst>
              <a:ext uri="{FF2B5EF4-FFF2-40B4-BE49-F238E27FC236}">
                <a16:creationId xmlns:a16="http://schemas.microsoft.com/office/drawing/2014/main" id="{BCD674B7-BF0A-3041-BA16-6DDBA5AB6AE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DEC30C2E-C923-384A-89A0-0464FC333D9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3B743481-B6CC-7E40-AFE8-9EAB4C5FEC7B}"/>
              </a:ext>
            </a:extLst>
          </p:cNvPr>
          <p:cNvPicPr>
            <a:picLocks noChangeAspect="1"/>
          </p:cNvPicPr>
          <p:nvPr userDrawn="1"/>
        </p:nvPicPr>
        <p:blipFill>
          <a:blip r:embed="rId7"/>
          <a:stretch>
            <a:fillRect/>
          </a:stretch>
        </p:blipFill>
        <p:spPr>
          <a:xfrm>
            <a:off x="11542776" y="6208776"/>
            <a:ext cx="649224" cy="649224"/>
          </a:xfrm>
          <a:prstGeom prst="rect">
            <a:avLst/>
          </a:prstGeom>
        </p:spPr>
      </p:pic>
      <p:sp>
        <p:nvSpPr>
          <p:cNvPr id="11" name="Content Placeholder 17">
            <a:extLst>
              <a:ext uri="{FF2B5EF4-FFF2-40B4-BE49-F238E27FC236}">
                <a16:creationId xmlns:a16="http://schemas.microsoft.com/office/drawing/2014/main" id="{E84576A7-C161-41FC-B26E-839D576514E7}"/>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18" name="Straight Connector 17">
            <a:extLst>
              <a:ext uri="{FF2B5EF4-FFF2-40B4-BE49-F238E27FC236}">
                <a16:creationId xmlns:a16="http://schemas.microsoft.com/office/drawing/2014/main" id="{88B25FF0-1BB4-4165-BABF-F1D5C03D4CF1}"/>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5813862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D4DF8881-EAF5-BC41-BBDE-5EFBCDC90203}"/>
              </a:ext>
            </a:extLst>
          </p:cNvPr>
          <p:cNvPicPr>
            <a:picLocks noChangeAspect="1"/>
          </p:cNvPicPr>
          <p:nvPr userDrawn="1"/>
        </p:nvPicPr>
        <p:blipFill>
          <a:blip r:embed="rId4"/>
          <a:srcRect/>
          <a:stretch/>
        </p:blipFill>
        <p:spPr>
          <a:xfrm>
            <a:off x="7052553" y="1089497"/>
            <a:ext cx="4182894" cy="4182894"/>
          </a:xfrm>
          <a:prstGeom prst="rect">
            <a:avLst/>
          </a:prstGeom>
        </p:spPr>
      </p:pic>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7"/>
          <a:stretch>
            <a:fillRect/>
          </a:stretch>
        </p:blipFill>
        <p:spPr>
          <a:xfrm>
            <a:off x="11542776" y="6208776"/>
            <a:ext cx="649224" cy="649224"/>
          </a:xfrm>
          <a:prstGeom prst="rect">
            <a:avLst/>
          </a:prstGeom>
        </p:spPr>
      </p:pic>
    </p:spTree>
    <p:custDataLst>
      <p:tags r:id="rId1"/>
    </p:custDataLst>
    <p:extLst>
      <p:ext uri="{BB962C8B-B14F-4D97-AF65-F5344CB8AC3E}">
        <p14:creationId xmlns:p14="http://schemas.microsoft.com/office/powerpoint/2010/main" val="7849228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9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4" name="Picture 3">
            <a:extLst>
              <a:ext uri="{FF2B5EF4-FFF2-40B4-BE49-F238E27FC236}">
                <a16:creationId xmlns:a16="http://schemas.microsoft.com/office/drawing/2014/main" id="{D4DF8881-EAF5-BC41-BBDE-5EFBCDC90203}"/>
              </a:ext>
            </a:extLst>
          </p:cNvPr>
          <p:cNvPicPr>
            <a:picLocks noChangeAspect="1"/>
          </p:cNvPicPr>
          <p:nvPr userDrawn="1"/>
        </p:nvPicPr>
        <p:blipFill>
          <a:blip r:embed="rId4"/>
          <a:srcRect/>
          <a:stretch/>
        </p:blipFill>
        <p:spPr>
          <a:xfrm>
            <a:off x="7052553" y="1089497"/>
            <a:ext cx="4182894" cy="4182894"/>
          </a:xfrm>
          <a:prstGeom prst="rect">
            <a:avLst/>
          </a:prstGeom>
        </p:spPr>
      </p:pic>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7"/>
          <a:stretch>
            <a:fillRect/>
          </a:stretch>
        </p:blipFill>
        <p:spPr>
          <a:xfrm>
            <a:off x="11542776" y="6208776"/>
            <a:ext cx="649224" cy="649224"/>
          </a:xfrm>
          <a:prstGeom prst="rect">
            <a:avLst/>
          </a:prstGeom>
        </p:spPr>
      </p:pic>
      <p:sp>
        <p:nvSpPr>
          <p:cNvPr id="11" name="Content Placeholder 17">
            <a:extLst>
              <a:ext uri="{FF2B5EF4-FFF2-40B4-BE49-F238E27FC236}">
                <a16:creationId xmlns:a16="http://schemas.microsoft.com/office/drawing/2014/main" id="{90A58F31-7B18-476B-8815-9A917FF6706F}"/>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18" name="Straight Connector 17">
            <a:extLst>
              <a:ext uri="{FF2B5EF4-FFF2-40B4-BE49-F238E27FC236}">
                <a16:creationId xmlns:a16="http://schemas.microsoft.com/office/drawing/2014/main" id="{B60B95F8-5CB6-4DA2-BD72-CABFD6475789}"/>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8600568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8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2" name="Rectangle 1">
            <a:extLst>
              <a:ext uri="{FF2B5EF4-FFF2-40B4-BE49-F238E27FC236}">
                <a16:creationId xmlns:a16="http://schemas.microsoft.com/office/drawing/2014/main" id="{277BB155-14B6-4753-BA62-AAE65E3F9468}"/>
              </a:ext>
            </a:extLst>
          </p:cNvPr>
          <p:cNvSpPr/>
          <p:nvPr userDrawn="1"/>
        </p:nvSpPr>
        <p:spPr>
          <a:xfrm>
            <a:off x="6450227" y="295773"/>
            <a:ext cx="5436973" cy="56231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36">
            <a:extLst>
              <a:ext uri="{FF2B5EF4-FFF2-40B4-BE49-F238E27FC236}">
                <a16:creationId xmlns:a16="http://schemas.microsoft.com/office/drawing/2014/main" id="{9979D589-5EB9-E445-98D9-79F51AA16287}"/>
              </a:ext>
            </a:extLst>
          </p:cNvPr>
          <p:cNvGrpSpPr/>
          <p:nvPr userDrawn="1"/>
        </p:nvGrpSpPr>
        <p:grpSpPr>
          <a:xfrm>
            <a:off x="10674661" y="1919069"/>
            <a:ext cx="990825" cy="1061604"/>
            <a:chOff x="10801661" y="3191502"/>
            <a:chExt cx="990825" cy="1061604"/>
          </a:xfrm>
        </p:grpSpPr>
        <p:sp>
          <p:nvSpPr>
            <p:cNvPr id="38" name="Flowchart: Process 22">
              <a:extLst>
                <a:ext uri="{FF2B5EF4-FFF2-40B4-BE49-F238E27FC236}">
                  <a16:creationId xmlns:a16="http://schemas.microsoft.com/office/drawing/2014/main" id="{C1AA6373-50C3-BF4C-A2DA-EF98A24D5225}"/>
                </a:ext>
              </a:extLst>
            </p:cNvPr>
            <p:cNvSpPr/>
            <p:nvPr userDrawn="1"/>
          </p:nvSpPr>
          <p:spPr>
            <a:xfrm>
              <a:off x="11626165" y="3191502"/>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descr="A picture containing object, clock&#10;&#10;Description automatically generated">
              <a:extLst>
                <a:ext uri="{FF2B5EF4-FFF2-40B4-BE49-F238E27FC236}">
                  <a16:creationId xmlns:a16="http://schemas.microsoft.com/office/drawing/2014/main" id="{4A05CEF3-9CCF-A542-9AAE-323631A1DC6A}"/>
                </a:ext>
              </a:extLst>
            </p:cNvPr>
            <p:cNvPicPr>
              <a:picLocks noChangeAspect="1"/>
            </p:cNvPicPr>
            <p:nvPr userDrawn="1"/>
          </p:nvPicPr>
          <p:blipFill>
            <a:blip r:embed="rId7"/>
            <a:stretch>
              <a:fillRect/>
            </a:stretch>
          </p:blipFill>
          <p:spPr>
            <a:xfrm>
              <a:off x="10801661" y="3191502"/>
              <a:ext cx="742526" cy="1061604"/>
            </a:xfrm>
            <a:prstGeom prst="rect">
              <a:avLst/>
            </a:prstGeom>
          </p:spPr>
        </p:pic>
      </p:grpSp>
      <p:grpSp>
        <p:nvGrpSpPr>
          <p:cNvPr id="40" name="Group 39">
            <a:extLst>
              <a:ext uri="{FF2B5EF4-FFF2-40B4-BE49-F238E27FC236}">
                <a16:creationId xmlns:a16="http://schemas.microsoft.com/office/drawing/2014/main" id="{9C06F70E-3A28-D444-B544-3036DA2C307F}"/>
              </a:ext>
            </a:extLst>
          </p:cNvPr>
          <p:cNvGrpSpPr/>
          <p:nvPr userDrawn="1"/>
        </p:nvGrpSpPr>
        <p:grpSpPr>
          <a:xfrm>
            <a:off x="10683076" y="3284440"/>
            <a:ext cx="982410" cy="1061604"/>
            <a:chOff x="10810076" y="4556873"/>
            <a:chExt cx="982410" cy="1061604"/>
          </a:xfrm>
        </p:grpSpPr>
        <p:sp>
          <p:nvSpPr>
            <p:cNvPr id="41" name="Flowchart: Process 23">
              <a:extLst>
                <a:ext uri="{FF2B5EF4-FFF2-40B4-BE49-F238E27FC236}">
                  <a16:creationId xmlns:a16="http://schemas.microsoft.com/office/drawing/2014/main" id="{B2948BE7-2DBD-FF4C-BDF8-5F2EEAA17E15}"/>
                </a:ext>
              </a:extLst>
            </p:cNvPr>
            <p:cNvSpPr/>
            <p:nvPr userDrawn="1"/>
          </p:nvSpPr>
          <p:spPr>
            <a:xfrm>
              <a:off x="11626165" y="4556873"/>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descr="A picture containing object, clock&#10;&#10;Description automatically generated">
              <a:extLst>
                <a:ext uri="{FF2B5EF4-FFF2-40B4-BE49-F238E27FC236}">
                  <a16:creationId xmlns:a16="http://schemas.microsoft.com/office/drawing/2014/main" id="{A3E857CE-04E6-D740-B9C7-5712ADDFFE52}"/>
                </a:ext>
              </a:extLst>
            </p:cNvPr>
            <p:cNvPicPr>
              <a:picLocks noChangeAspect="1"/>
            </p:cNvPicPr>
            <p:nvPr userDrawn="1"/>
          </p:nvPicPr>
          <p:blipFill>
            <a:blip r:embed="rId7"/>
            <a:stretch>
              <a:fillRect/>
            </a:stretch>
          </p:blipFill>
          <p:spPr>
            <a:xfrm>
              <a:off x="10810076" y="4556873"/>
              <a:ext cx="742526" cy="1061604"/>
            </a:xfrm>
            <a:prstGeom prst="rect">
              <a:avLst/>
            </a:prstGeom>
          </p:spPr>
        </p:pic>
      </p:grpSp>
      <p:grpSp>
        <p:nvGrpSpPr>
          <p:cNvPr id="43" name="Group 42">
            <a:extLst>
              <a:ext uri="{FF2B5EF4-FFF2-40B4-BE49-F238E27FC236}">
                <a16:creationId xmlns:a16="http://schemas.microsoft.com/office/drawing/2014/main" id="{3FB80A8A-8236-C94A-918E-C91D85946D9C}"/>
              </a:ext>
            </a:extLst>
          </p:cNvPr>
          <p:cNvGrpSpPr/>
          <p:nvPr userDrawn="1"/>
        </p:nvGrpSpPr>
        <p:grpSpPr>
          <a:xfrm>
            <a:off x="6697540" y="1919069"/>
            <a:ext cx="1014754" cy="1061604"/>
            <a:chOff x="6536725" y="516956"/>
            <a:chExt cx="1014754" cy="1061604"/>
          </a:xfrm>
        </p:grpSpPr>
        <p:sp>
          <p:nvSpPr>
            <p:cNvPr id="44" name="Flowchart: Process 17">
              <a:extLst>
                <a:ext uri="{FF2B5EF4-FFF2-40B4-BE49-F238E27FC236}">
                  <a16:creationId xmlns:a16="http://schemas.microsoft.com/office/drawing/2014/main" id="{86EB7E5C-E981-7F4E-A4C9-9923F324FBF4}"/>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A picture containing object, clock&#10;&#10;Description automatically generated">
              <a:extLst>
                <a:ext uri="{FF2B5EF4-FFF2-40B4-BE49-F238E27FC236}">
                  <a16:creationId xmlns:a16="http://schemas.microsoft.com/office/drawing/2014/main" id="{05F3FD09-1180-A247-91DB-DB14D3306A17}"/>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46" name="Group 45">
            <a:extLst>
              <a:ext uri="{FF2B5EF4-FFF2-40B4-BE49-F238E27FC236}">
                <a16:creationId xmlns:a16="http://schemas.microsoft.com/office/drawing/2014/main" id="{572EA2E7-DCAA-FF45-A38D-922D243B1A71}"/>
              </a:ext>
            </a:extLst>
          </p:cNvPr>
          <p:cNvGrpSpPr/>
          <p:nvPr userDrawn="1"/>
        </p:nvGrpSpPr>
        <p:grpSpPr>
          <a:xfrm>
            <a:off x="6697540" y="3286909"/>
            <a:ext cx="1023169" cy="1061604"/>
            <a:chOff x="6536725" y="1884796"/>
            <a:chExt cx="1023169" cy="1061604"/>
          </a:xfrm>
        </p:grpSpPr>
        <p:sp>
          <p:nvSpPr>
            <p:cNvPr id="47" name="Flowchart: Process 20">
              <a:extLst>
                <a:ext uri="{FF2B5EF4-FFF2-40B4-BE49-F238E27FC236}">
                  <a16:creationId xmlns:a16="http://schemas.microsoft.com/office/drawing/2014/main" id="{39BA9223-48F0-9C4E-BF55-A2F504B99781}"/>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descr="A picture containing object, clock&#10;&#10;Description automatically generated">
              <a:extLst>
                <a:ext uri="{FF2B5EF4-FFF2-40B4-BE49-F238E27FC236}">
                  <a16:creationId xmlns:a16="http://schemas.microsoft.com/office/drawing/2014/main" id="{EA2D376D-3BDA-A747-BF19-1FCAC2D148CC}"/>
                </a:ext>
              </a:extLst>
            </p:cNvPr>
            <p:cNvPicPr>
              <a:picLocks noChangeAspect="1"/>
            </p:cNvPicPr>
            <p:nvPr userDrawn="1"/>
          </p:nvPicPr>
          <p:blipFill>
            <a:blip r:embed="rId7"/>
            <a:stretch>
              <a:fillRect/>
            </a:stretch>
          </p:blipFill>
          <p:spPr>
            <a:xfrm>
              <a:off x="6817368" y="1884796"/>
              <a:ext cx="742526" cy="1061604"/>
            </a:xfrm>
            <a:prstGeom prst="rect">
              <a:avLst/>
            </a:prstGeom>
          </p:spPr>
        </p:pic>
      </p:grpSp>
    </p:spTree>
    <p:custDataLst>
      <p:tags r:id="rId1"/>
    </p:custDataLst>
    <p:extLst>
      <p:ext uri="{BB962C8B-B14F-4D97-AF65-F5344CB8AC3E}">
        <p14:creationId xmlns:p14="http://schemas.microsoft.com/office/powerpoint/2010/main" val="6884823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0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2" name="Rectangle 1">
            <a:extLst>
              <a:ext uri="{FF2B5EF4-FFF2-40B4-BE49-F238E27FC236}">
                <a16:creationId xmlns:a16="http://schemas.microsoft.com/office/drawing/2014/main" id="{277BB155-14B6-4753-BA62-AAE65E3F9468}"/>
              </a:ext>
            </a:extLst>
          </p:cNvPr>
          <p:cNvSpPr/>
          <p:nvPr userDrawn="1"/>
        </p:nvSpPr>
        <p:spPr>
          <a:xfrm>
            <a:off x="6450227" y="295773"/>
            <a:ext cx="5436973" cy="56231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Content Placeholder 17">
            <a:extLst>
              <a:ext uri="{FF2B5EF4-FFF2-40B4-BE49-F238E27FC236}">
                <a16:creationId xmlns:a16="http://schemas.microsoft.com/office/drawing/2014/main" id="{B9F43067-F54E-44D5-B9DC-6F09FB76F877}"/>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20" name="Straight Connector 19">
            <a:extLst>
              <a:ext uri="{FF2B5EF4-FFF2-40B4-BE49-F238E27FC236}">
                <a16:creationId xmlns:a16="http://schemas.microsoft.com/office/drawing/2014/main" id="{76182864-E08D-4479-A1ED-913A364AA2F2}"/>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3419EBC2-195A-A346-B338-2A23C9A732B7}"/>
              </a:ext>
            </a:extLst>
          </p:cNvPr>
          <p:cNvGrpSpPr/>
          <p:nvPr userDrawn="1"/>
        </p:nvGrpSpPr>
        <p:grpSpPr>
          <a:xfrm>
            <a:off x="10674661" y="1919069"/>
            <a:ext cx="990825" cy="1061604"/>
            <a:chOff x="10801661" y="3191502"/>
            <a:chExt cx="990825" cy="1061604"/>
          </a:xfrm>
        </p:grpSpPr>
        <p:sp>
          <p:nvSpPr>
            <p:cNvPr id="22" name="Flowchart: Process 22">
              <a:extLst>
                <a:ext uri="{FF2B5EF4-FFF2-40B4-BE49-F238E27FC236}">
                  <a16:creationId xmlns:a16="http://schemas.microsoft.com/office/drawing/2014/main" id="{DBE5F9B2-8D0A-9644-9C6D-B66624BCD622}"/>
                </a:ext>
              </a:extLst>
            </p:cNvPr>
            <p:cNvSpPr/>
            <p:nvPr userDrawn="1"/>
          </p:nvSpPr>
          <p:spPr>
            <a:xfrm>
              <a:off x="11626165" y="3191502"/>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picture containing object, clock&#10;&#10;Description automatically generated">
              <a:extLst>
                <a:ext uri="{FF2B5EF4-FFF2-40B4-BE49-F238E27FC236}">
                  <a16:creationId xmlns:a16="http://schemas.microsoft.com/office/drawing/2014/main" id="{E3E2E21A-4612-DC4C-A997-28291A2D28A5}"/>
                </a:ext>
              </a:extLst>
            </p:cNvPr>
            <p:cNvPicPr>
              <a:picLocks noChangeAspect="1"/>
            </p:cNvPicPr>
            <p:nvPr userDrawn="1"/>
          </p:nvPicPr>
          <p:blipFill>
            <a:blip r:embed="rId7"/>
            <a:stretch>
              <a:fillRect/>
            </a:stretch>
          </p:blipFill>
          <p:spPr>
            <a:xfrm>
              <a:off x="10801661" y="3191502"/>
              <a:ext cx="742526" cy="1061604"/>
            </a:xfrm>
            <a:prstGeom prst="rect">
              <a:avLst/>
            </a:prstGeom>
          </p:spPr>
        </p:pic>
      </p:grpSp>
      <p:grpSp>
        <p:nvGrpSpPr>
          <p:cNvPr id="26" name="Group 25">
            <a:extLst>
              <a:ext uri="{FF2B5EF4-FFF2-40B4-BE49-F238E27FC236}">
                <a16:creationId xmlns:a16="http://schemas.microsoft.com/office/drawing/2014/main" id="{872CDD36-856A-B941-B3B7-8139C02AE2B9}"/>
              </a:ext>
            </a:extLst>
          </p:cNvPr>
          <p:cNvGrpSpPr/>
          <p:nvPr userDrawn="1"/>
        </p:nvGrpSpPr>
        <p:grpSpPr>
          <a:xfrm>
            <a:off x="10683076" y="3284440"/>
            <a:ext cx="982410" cy="1061604"/>
            <a:chOff x="10810076" y="4556873"/>
            <a:chExt cx="982410" cy="1061604"/>
          </a:xfrm>
        </p:grpSpPr>
        <p:sp>
          <p:nvSpPr>
            <p:cNvPr id="27" name="Flowchart: Process 23">
              <a:extLst>
                <a:ext uri="{FF2B5EF4-FFF2-40B4-BE49-F238E27FC236}">
                  <a16:creationId xmlns:a16="http://schemas.microsoft.com/office/drawing/2014/main" id="{319F9D2E-52A0-F540-81EF-7F0121849BC8}"/>
                </a:ext>
              </a:extLst>
            </p:cNvPr>
            <p:cNvSpPr/>
            <p:nvPr userDrawn="1"/>
          </p:nvSpPr>
          <p:spPr>
            <a:xfrm>
              <a:off x="11626165" y="4556873"/>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picture containing object, clock&#10;&#10;Description automatically generated">
              <a:extLst>
                <a:ext uri="{FF2B5EF4-FFF2-40B4-BE49-F238E27FC236}">
                  <a16:creationId xmlns:a16="http://schemas.microsoft.com/office/drawing/2014/main" id="{311FF310-F1DB-2B42-8CF1-6CD0855E895B}"/>
                </a:ext>
              </a:extLst>
            </p:cNvPr>
            <p:cNvPicPr>
              <a:picLocks noChangeAspect="1"/>
            </p:cNvPicPr>
            <p:nvPr userDrawn="1"/>
          </p:nvPicPr>
          <p:blipFill>
            <a:blip r:embed="rId7"/>
            <a:stretch>
              <a:fillRect/>
            </a:stretch>
          </p:blipFill>
          <p:spPr>
            <a:xfrm>
              <a:off x="10810076" y="4556873"/>
              <a:ext cx="742526" cy="1061604"/>
            </a:xfrm>
            <a:prstGeom prst="rect">
              <a:avLst/>
            </a:prstGeom>
          </p:spPr>
        </p:pic>
      </p:grpSp>
      <p:grpSp>
        <p:nvGrpSpPr>
          <p:cNvPr id="29" name="Group 28">
            <a:extLst>
              <a:ext uri="{FF2B5EF4-FFF2-40B4-BE49-F238E27FC236}">
                <a16:creationId xmlns:a16="http://schemas.microsoft.com/office/drawing/2014/main" id="{7819B420-0E07-4743-BBFA-30755411E86E}"/>
              </a:ext>
            </a:extLst>
          </p:cNvPr>
          <p:cNvGrpSpPr/>
          <p:nvPr userDrawn="1"/>
        </p:nvGrpSpPr>
        <p:grpSpPr>
          <a:xfrm>
            <a:off x="6697540" y="1919069"/>
            <a:ext cx="1014754" cy="1061604"/>
            <a:chOff x="6536725" y="516956"/>
            <a:chExt cx="1014754" cy="1061604"/>
          </a:xfrm>
        </p:grpSpPr>
        <p:sp>
          <p:nvSpPr>
            <p:cNvPr id="30" name="Flowchart: Process 17">
              <a:extLst>
                <a:ext uri="{FF2B5EF4-FFF2-40B4-BE49-F238E27FC236}">
                  <a16:creationId xmlns:a16="http://schemas.microsoft.com/office/drawing/2014/main" id="{860CB1DF-43AB-7146-B572-3E3292756136}"/>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picture containing object, clock&#10;&#10;Description automatically generated">
              <a:extLst>
                <a:ext uri="{FF2B5EF4-FFF2-40B4-BE49-F238E27FC236}">
                  <a16:creationId xmlns:a16="http://schemas.microsoft.com/office/drawing/2014/main" id="{CEC14C57-9233-2B44-98C8-1CB27ED95C97}"/>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32" name="Group 31">
            <a:extLst>
              <a:ext uri="{FF2B5EF4-FFF2-40B4-BE49-F238E27FC236}">
                <a16:creationId xmlns:a16="http://schemas.microsoft.com/office/drawing/2014/main" id="{D2C0374E-FFB6-384F-B83F-3E4F7BF0C839}"/>
              </a:ext>
            </a:extLst>
          </p:cNvPr>
          <p:cNvGrpSpPr/>
          <p:nvPr userDrawn="1"/>
        </p:nvGrpSpPr>
        <p:grpSpPr>
          <a:xfrm>
            <a:off x="6697540" y="3286909"/>
            <a:ext cx="1023169" cy="1061604"/>
            <a:chOff x="6536725" y="1884796"/>
            <a:chExt cx="1023169" cy="1061604"/>
          </a:xfrm>
        </p:grpSpPr>
        <p:sp>
          <p:nvSpPr>
            <p:cNvPr id="33" name="Flowchart: Process 20">
              <a:extLst>
                <a:ext uri="{FF2B5EF4-FFF2-40B4-BE49-F238E27FC236}">
                  <a16:creationId xmlns:a16="http://schemas.microsoft.com/office/drawing/2014/main" id="{9E2B6EFC-77B7-504F-9327-60298AE2850B}"/>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picture containing object, clock&#10;&#10;Description automatically generated">
              <a:extLst>
                <a:ext uri="{FF2B5EF4-FFF2-40B4-BE49-F238E27FC236}">
                  <a16:creationId xmlns:a16="http://schemas.microsoft.com/office/drawing/2014/main" id="{23779576-6AFD-1840-AE7A-36706A6B6D1B}"/>
                </a:ext>
              </a:extLst>
            </p:cNvPr>
            <p:cNvPicPr>
              <a:picLocks noChangeAspect="1"/>
            </p:cNvPicPr>
            <p:nvPr userDrawn="1"/>
          </p:nvPicPr>
          <p:blipFill>
            <a:blip r:embed="rId7"/>
            <a:stretch>
              <a:fillRect/>
            </a:stretch>
          </p:blipFill>
          <p:spPr>
            <a:xfrm>
              <a:off x="6817368" y="1884796"/>
              <a:ext cx="742526" cy="1061604"/>
            </a:xfrm>
            <a:prstGeom prst="rect">
              <a:avLst/>
            </a:prstGeom>
          </p:spPr>
        </p:pic>
      </p:grpSp>
    </p:spTree>
    <p:custDataLst>
      <p:tags r:id="rId1"/>
    </p:custDataLst>
    <p:extLst>
      <p:ext uri="{BB962C8B-B14F-4D97-AF65-F5344CB8AC3E}">
        <p14:creationId xmlns:p14="http://schemas.microsoft.com/office/powerpoint/2010/main" val="271553131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4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2" name="Rectangle 1">
            <a:extLst>
              <a:ext uri="{FF2B5EF4-FFF2-40B4-BE49-F238E27FC236}">
                <a16:creationId xmlns:a16="http://schemas.microsoft.com/office/drawing/2014/main" id="{277BB155-14B6-4753-BA62-AAE65E3F9468}"/>
              </a:ext>
            </a:extLst>
          </p:cNvPr>
          <p:cNvSpPr/>
          <p:nvPr userDrawn="1"/>
        </p:nvSpPr>
        <p:spPr>
          <a:xfrm>
            <a:off x="6450227" y="295773"/>
            <a:ext cx="5436973" cy="56231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1DE9CF0C-F5BC-0F41-A34D-69CA68CD8DF5}"/>
              </a:ext>
            </a:extLst>
          </p:cNvPr>
          <p:cNvGrpSpPr/>
          <p:nvPr userDrawn="1"/>
        </p:nvGrpSpPr>
        <p:grpSpPr>
          <a:xfrm>
            <a:off x="6689125" y="1313296"/>
            <a:ext cx="1023169" cy="1061604"/>
            <a:chOff x="6536725" y="1884796"/>
            <a:chExt cx="1023169" cy="1061604"/>
          </a:xfrm>
        </p:grpSpPr>
        <p:sp>
          <p:nvSpPr>
            <p:cNvPr id="20" name="Flowchart: Process 20">
              <a:extLst>
                <a:ext uri="{FF2B5EF4-FFF2-40B4-BE49-F238E27FC236}">
                  <a16:creationId xmlns:a16="http://schemas.microsoft.com/office/drawing/2014/main" id="{8EC99BC1-BABC-9D49-95C2-E5328984F70C}"/>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A picture containing object, clock&#10;&#10;Description automatically generated">
              <a:extLst>
                <a:ext uri="{FF2B5EF4-FFF2-40B4-BE49-F238E27FC236}">
                  <a16:creationId xmlns:a16="http://schemas.microsoft.com/office/drawing/2014/main" id="{DEC3C8DA-F82B-7745-9E58-9DDC1BF2D44D}"/>
                </a:ext>
              </a:extLst>
            </p:cNvPr>
            <p:cNvPicPr>
              <a:picLocks noChangeAspect="1"/>
            </p:cNvPicPr>
            <p:nvPr userDrawn="1"/>
          </p:nvPicPr>
          <p:blipFill>
            <a:blip r:embed="rId7"/>
            <a:stretch>
              <a:fillRect/>
            </a:stretch>
          </p:blipFill>
          <p:spPr>
            <a:xfrm>
              <a:off x="6817368" y="1884796"/>
              <a:ext cx="742526" cy="1061604"/>
            </a:xfrm>
            <a:prstGeom prst="rect">
              <a:avLst/>
            </a:prstGeom>
          </p:spPr>
        </p:pic>
      </p:grpSp>
      <p:grpSp>
        <p:nvGrpSpPr>
          <p:cNvPr id="25" name="Group 24">
            <a:extLst>
              <a:ext uri="{FF2B5EF4-FFF2-40B4-BE49-F238E27FC236}">
                <a16:creationId xmlns:a16="http://schemas.microsoft.com/office/drawing/2014/main" id="{5E6080A0-5065-7947-83F4-7796ABB849D2}"/>
              </a:ext>
            </a:extLst>
          </p:cNvPr>
          <p:cNvGrpSpPr/>
          <p:nvPr userDrawn="1"/>
        </p:nvGrpSpPr>
        <p:grpSpPr>
          <a:xfrm>
            <a:off x="10666225" y="1983927"/>
            <a:ext cx="982410" cy="1061604"/>
            <a:chOff x="10793225" y="1882327"/>
            <a:chExt cx="982410" cy="1061604"/>
          </a:xfrm>
        </p:grpSpPr>
        <p:sp>
          <p:nvSpPr>
            <p:cNvPr id="26" name="Flowchart: Process 23">
              <a:extLst>
                <a:ext uri="{FF2B5EF4-FFF2-40B4-BE49-F238E27FC236}">
                  <a16:creationId xmlns:a16="http://schemas.microsoft.com/office/drawing/2014/main" id="{D589BC3B-2030-CE4B-8EF4-ED6FCC6763E5}"/>
                </a:ext>
              </a:extLst>
            </p:cNvPr>
            <p:cNvSpPr/>
            <p:nvPr userDrawn="1"/>
          </p:nvSpPr>
          <p:spPr>
            <a:xfrm>
              <a:off x="11609314" y="188232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A picture containing object, clock&#10;&#10;Description automatically generated">
              <a:extLst>
                <a:ext uri="{FF2B5EF4-FFF2-40B4-BE49-F238E27FC236}">
                  <a16:creationId xmlns:a16="http://schemas.microsoft.com/office/drawing/2014/main" id="{287F68E4-FFF6-BB42-8C1A-5A31EDB404E3}"/>
                </a:ext>
              </a:extLst>
            </p:cNvPr>
            <p:cNvPicPr>
              <a:picLocks noChangeAspect="1"/>
            </p:cNvPicPr>
            <p:nvPr userDrawn="1"/>
          </p:nvPicPr>
          <p:blipFill>
            <a:blip r:embed="rId7"/>
            <a:stretch>
              <a:fillRect/>
            </a:stretch>
          </p:blipFill>
          <p:spPr>
            <a:xfrm>
              <a:off x="10793225" y="1882327"/>
              <a:ext cx="742526" cy="1061604"/>
            </a:xfrm>
            <a:prstGeom prst="rect">
              <a:avLst/>
            </a:prstGeom>
          </p:spPr>
        </p:pic>
      </p:grpSp>
      <p:grpSp>
        <p:nvGrpSpPr>
          <p:cNvPr id="28" name="Group 27">
            <a:extLst>
              <a:ext uri="{FF2B5EF4-FFF2-40B4-BE49-F238E27FC236}">
                <a16:creationId xmlns:a16="http://schemas.microsoft.com/office/drawing/2014/main" id="{218D2C4D-931E-5240-B53F-A354C7A49819}"/>
              </a:ext>
            </a:extLst>
          </p:cNvPr>
          <p:cNvGrpSpPr/>
          <p:nvPr userDrawn="1"/>
        </p:nvGrpSpPr>
        <p:grpSpPr>
          <a:xfrm>
            <a:off x="10674661" y="3293102"/>
            <a:ext cx="990825" cy="1061604"/>
            <a:chOff x="10801661" y="3191502"/>
            <a:chExt cx="990825" cy="1061604"/>
          </a:xfrm>
        </p:grpSpPr>
        <p:sp>
          <p:nvSpPr>
            <p:cNvPr id="29" name="Flowchart: Process 22">
              <a:extLst>
                <a:ext uri="{FF2B5EF4-FFF2-40B4-BE49-F238E27FC236}">
                  <a16:creationId xmlns:a16="http://schemas.microsoft.com/office/drawing/2014/main" id="{C9246A4C-9253-FC41-9588-8A945B3453C4}"/>
                </a:ext>
              </a:extLst>
            </p:cNvPr>
            <p:cNvSpPr/>
            <p:nvPr userDrawn="1"/>
          </p:nvSpPr>
          <p:spPr>
            <a:xfrm>
              <a:off x="11626165" y="3191502"/>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picture containing object, clock&#10;&#10;Description automatically generated">
              <a:extLst>
                <a:ext uri="{FF2B5EF4-FFF2-40B4-BE49-F238E27FC236}">
                  <a16:creationId xmlns:a16="http://schemas.microsoft.com/office/drawing/2014/main" id="{C07B20AF-07AE-DE44-89AD-70A8DF14C73C}"/>
                </a:ext>
              </a:extLst>
            </p:cNvPr>
            <p:cNvPicPr>
              <a:picLocks noChangeAspect="1"/>
            </p:cNvPicPr>
            <p:nvPr userDrawn="1"/>
          </p:nvPicPr>
          <p:blipFill>
            <a:blip r:embed="rId7"/>
            <a:stretch>
              <a:fillRect/>
            </a:stretch>
          </p:blipFill>
          <p:spPr>
            <a:xfrm>
              <a:off x="10801661" y="3191502"/>
              <a:ext cx="742526" cy="1061604"/>
            </a:xfrm>
            <a:prstGeom prst="rect">
              <a:avLst/>
            </a:prstGeom>
          </p:spPr>
        </p:pic>
      </p:grpSp>
      <p:grpSp>
        <p:nvGrpSpPr>
          <p:cNvPr id="31" name="Group 30">
            <a:extLst>
              <a:ext uri="{FF2B5EF4-FFF2-40B4-BE49-F238E27FC236}">
                <a16:creationId xmlns:a16="http://schemas.microsoft.com/office/drawing/2014/main" id="{F948670C-4F3D-B14B-840A-E8D8091F3261}"/>
              </a:ext>
            </a:extLst>
          </p:cNvPr>
          <p:cNvGrpSpPr/>
          <p:nvPr userDrawn="1"/>
        </p:nvGrpSpPr>
        <p:grpSpPr>
          <a:xfrm>
            <a:off x="6697540" y="2620002"/>
            <a:ext cx="1014754" cy="1061604"/>
            <a:chOff x="6536725" y="516956"/>
            <a:chExt cx="1014754" cy="1061604"/>
          </a:xfrm>
        </p:grpSpPr>
        <p:sp>
          <p:nvSpPr>
            <p:cNvPr id="32" name="Flowchart: Process 17">
              <a:extLst>
                <a:ext uri="{FF2B5EF4-FFF2-40B4-BE49-F238E27FC236}">
                  <a16:creationId xmlns:a16="http://schemas.microsoft.com/office/drawing/2014/main" id="{A33193D1-4A73-C64D-857F-8163C810A762}"/>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A picture containing object, clock&#10;&#10;Description automatically generated">
              <a:extLst>
                <a:ext uri="{FF2B5EF4-FFF2-40B4-BE49-F238E27FC236}">
                  <a16:creationId xmlns:a16="http://schemas.microsoft.com/office/drawing/2014/main" id="{3371D216-40E7-BB49-AF5F-193D9B34AB86}"/>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34" name="Group 33">
            <a:extLst>
              <a:ext uri="{FF2B5EF4-FFF2-40B4-BE49-F238E27FC236}">
                <a16:creationId xmlns:a16="http://schemas.microsoft.com/office/drawing/2014/main" id="{C9668A17-EF1C-384E-8EDC-92CCE5BA7885}"/>
              </a:ext>
            </a:extLst>
          </p:cNvPr>
          <p:cNvGrpSpPr/>
          <p:nvPr userDrawn="1"/>
        </p:nvGrpSpPr>
        <p:grpSpPr>
          <a:xfrm>
            <a:off x="6697540" y="3987842"/>
            <a:ext cx="1023169" cy="1061604"/>
            <a:chOff x="6536725" y="1884796"/>
            <a:chExt cx="1023169" cy="1061604"/>
          </a:xfrm>
        </p:grpSpPr>
        <p:sp>
          <p:nvSpPr>
            <p:cNvPr id="35" name="Flowchart: Process 20">
              <a:extLst>
                <a:ext uri="{FF2B5EF4-FFF2-40B4-BE49-F238E27FC236}">
                  <a16:creationId xmlns:a16="http://schemas.microsoft.com/office/drawing/2014/main" id="{A380FC60-7110-4B4C-9D7E-9DFB5F92ED48}"/>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descr="A picture containing object, clock&#10;&#10;Description automatically generated">
              <a:extLst>
                <a:ext uri="{FF2B5EF4-FFF2-40B4-BE49-F238E27FC236}">
                  <a16:creationId xmlns:a16="http://schemas.microsoft.com/office/drawing/2014/main" id="{36BE4AEA-07DD-B544-984A-5AEA2FF0C101}"/>
                </a:ext>
              </a:extLst>
            </p:cNvPr>
            <p:cNvPicPr>
              <a:picLocks noChangeAspect="1"/>
            </p:cNvPicPr>
            <p:nvPr userDrawn="1"/>
          </p:nvPicPr>
          <p:blipFill>
            <a:blip r:embed="rId7"/>
            <a:stretch>
              <a:fillRect/>
            </a:stretch>
          </p:blipFill>
          <p:spPr>
            <a:xfrm>
              <a:off x="6817368" y="1884796"/>
              <a:ext cx="742526" cy="1061604"/>
            </a:xfrm>
            <a:prstGeom prst="rect">
              <a:avLst/>
            </a:prstGeom>
          </p:spPr>
        </p:pic>
      </p:grpSp>
    </p:spTree>
    <p:custDataLst>
      <p:tags r:id="rId1"/>
    </p:custDataLst>
    <p:extLst>
      <p:ext uri="{BB962C8B-B14F-4D97-AF65-F5344CB8AC3E}">
        <p14:creationId xmlns:p14="http://schemas.microsoft.com/office/powerpoint/2010/main" val="919902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1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2" name="Rectangle 1">
            <a:extLst>
              <a:ext uri="{FF2B5EF4-FFF2-40B4-BE49-F238E27FC236}">
                <a16:creationId xmlns:a16="http://schemas.microsoft.com/office/drawing/2014/main" id="{277BB155-14B6-4753-BA62-AAE65E3F9468}"/>
              </a:ext>
            </a:extLst>
          </p:cNvPr>
          <p:cNvSpPr/>
          <p:nvPr userDrawn="1"/>
        </p:nvSpPr>
        <p:spPr>
          <a:xfrm>
            <a:off x="6450227" y="295773"/>
            <a:ext cx="5436973" cy="56231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Content Placeholder 17">
            <a:extLst>
              <a:ext uri="{FF2B5EF4-FFF2-40B4-BE49-F238E27FC236}">
                <a16:creationId xmlns:a16="http://schemas.microsoft.com/office/drawing/2014/main" id="{A8FCE80B-FF03-4BD4-B5D1-5F544BCA230C}"/>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20" name="Straight Connector 19">
            <a:extLst>
              <a:ext uri="{FF2B5EF4-FFF2-40B4-BE49-F238E27FC236}">
                <a16:creationId xmlns:a16="http://schemas.microsoft.com/office/drawing/2014/main" id="{7CCB9793-9477-4A84-834E-5A2459D22DC8}"/>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0E3245D8-BCC5-EA43-9BE3-509524C1DFF9}"/>
              </a:ext>
            </a:extLst>
          </p:cNvPr>
          <p:cNvGrpSpPr/>
          <p:nvPr userDrawn="1"/>
        </p:nvGrpSpPr>
        <p:grpSpPr>
          <a:xfrm>
            <a:off x="6689125" y="1313296"/>
            <a:ext cx="1023169" cy="1061604"/>
            <a:chOff x="6536725" y="1884796"/>
            <a:chExt cx="1023169" cy="1061604"/>
          </a:xfrm>
        </p:grpSpPr>
        <p:sp>
          <p:nvSpPr>
            <p:cNvPr id="25" name="Flowchart: Process 20">
              <a:extLst>
                <a:ext uri="{FF2B5EF4-FFF2-40B4-BE49-F238E27FC236}">
                  <a16:creationId xmlns:a16="http://schemas.microsoft.com/office/drawing/2014/main" id="{9C87C49D-83E4-CC4F-B765-2954BF1F637F}"/>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 picture containing object, clock&#10;&#10;Description automatically generated">
              <a:extLst>
                <a:ext uri="{FF2B5EF4-FFF2-40B4-BE49-F238E27FC236}">
                  <a16:creationId xmlns:a16="http://schemas.microsoft.com/office/drawing/2014/main" id="{905614D9-B5EB-4F4A-A527-20F13692045E}"/>
                </a:ext>
              </a:extLst>
            </p:cNvPr>
            <p:cNvPicPr>
              <a:picLocks noChangeAspect="1"/>
            </p:cNvPicPr>
            <p:nvPr userDrawn="1"/>
          </p:nvPicPr>
          <p:blipFill>
            <a:blip r:embed="rId7"/>
            <a:stretch>
              <a:fillRect/>
            </a:stretch>
          </p:blipFill>
          <p:spPr>
            <a:xfrm>
              <a:off x="6817368" y="1884796"/>
              <a:ext cx="742526" cy="1061604"/>
            </a:xfrm>
            <a:prstGeom prst="rect">
              <a:avLst/>
            </a:prstGeom>
          </p:spPr>
        </p:pic>
      </p:grpSp>
      <p:grpSp>
        <p:nvGrpSpPr>
          <p:cNvPr id="27" name="Group 26">
            <a:extLst>
              <a:ext uri="{FF2B5EF4-FFF2-40B4-BE49-F238E27FC236}">
                <a16:creationId xmlns:a16="http://schemas.microsoft.com/office/drawing/2014/main" id="{041931D8-80CC-6D43-9E5B-E7F109FCFEEA}"/>
              </a:ext>
            </a:extLst>
          </p:cNvPr>
          <p:cNvGrpSpPr/>
          <p:nvPr userDrawn="1"/>
        </p:nvGrpSpPr>
        <p:grpSpPr>
          <a:xfrm>
            <a:off x="10666225" y="1983927"/>
            <a:ext cx="982410" cy="1061604"/>
            <a:chOff x="10793225" y="1882327"/>
            <a:chExt cx="982410" cy="1061604"/>
          </a:xfrm>
        </p:grpSpPr>
        <p:sp>
          <p:nvSpPr>
            <p:cNvPr id="28" name="Flowchart: Process 23">
              <a:extLst>
                <a:ext uri="{FF2B5EF4-FFF2-40B4-BE49-F238E27FC236}">
                  <a16:creationId xmlns:a16="http://schemas.microsoft.com/office/drawing/2014/main" id="{BD6BF5CD-51E5-234F-810A-554F0DD9DCB5}"/>
                </a:ext>
              </a:extLst>
            </p:cNvPr>
            <p:cNvSpPr/>
            <p:nvPr userDrawn="1"/>
          </p:nvSpPr>
          <p:spPr>
            <a:xfrm>
              <a:off x="11609314" y="188232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descr="A picture containing object, clock&#10;&#10;Description automatically generated">
              <a:extLst>
                <a:ext uri="{FF2B5EF4-FFF2-40B4-BE49-F238E27FC236}">
                  <a16:creationId xmlns:a16="http://schemas.microsoft.com/office/drawing/2014/main" id="{451005BC-B058-F54F-B5E7-FA4991FC78E6}"/>
                </a:ext>
              </a:extLst>
            </p:cNvPr>
            <p:cNvPicPr>
              <a:picLocks noChangeAspect="1"/>
            </p:cNvPicPr>
            <p:nvPr userDrawn="1"/>
          </p:nvPicPr>
          <p:blipFill>
            <a:blip r:embed="rId7"/>
            <a:stretch>
              <a:fillRect/>
            </a:stretch>
          </p:blipFill>
          <p:spPr>
            <a:xfrm>
              <a:off x="10793225" y="1882327"/>
              <a:ext cx="742526" cy="1061604"/>
            </a:xfrm>
            <a:prstGeom prst="rect">
              <a:avLst/>
            </a:prstGeom>
          </p:spPr>
        </p:pic>
      </p:grpSp>
      <p:grpSp>
        <p:nvGrpSpPr>
          <p:cNvPr id="30" name="Group 29">
            <a:extLst>
              <a:ext uri="{FF2B5EF4-FFF2-40B4-BE49-F238E27FC236}">
                <a16:creationId xmlns:a16="http://schemas.microsoft.com/office/drawing/2014/main" id="{3AC8D762-828B-9D40-9069-E48ADD847F63}"/>
              </a:ext>
            </a:extLst>
          </p:cNvPr>
          <p:cNvGrpSpPr/>
          <p:nvPr userDrawn="1"/>
        </p:nvGrpSpPr>
        <p:grpSpPr>
          <a:xfrm>
            <a:off x="10674661" y="3293102"/>
            <a:ext cx="990825" cy="1061604"/>
            <a:chOff x="10801661" y="3191502"/>
            <a:chExt cx="990825" cy="1061604"/>
          </a:xfrm>
        </p:grpSpPr>
        <p:sp>
          <p:nvSpPr>
            <p:cNvPr id="31" name="Flowchart: Process 22">
              <a:extLst>
                <a:ext uri="{FF2B5EF4-FFF2-40B4-BE49-F238E27FC236}">
                  <a16:creationId xmlns:a16="http://schemas.microsoft.com/office/drawing/2014/main" id="{E14E1A00-8584-064B-A763-D8C775326ECA}"/>
                </a:ext>
              </a:extLst>
            </p:cNvPr>
            <p:cNvSpPr/>
            <p:nvPr userDrawn="1"/>
          </p:nvSpPr>
          <p:spPr>
            <a:xfrm>
              <a:off x="11626165" y="3191502"/>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A picture containing object, clock&#10;&#10;Description automatically generated">
              <a:extLst>
                <a:ext uri="{FF2B5EF4-FFF2-40B4-BE49-F238E27FC236}">
                  <a16:creationId xmlns:a16="http://schemas.microsoft.com/office/drawing/2014/main" id="{54665985-D799-0D49-A76E-983A73A618D1}"/>
                </a:ext>
              </a:extLst>
            </p:cNvPr>
            <p:cNvPicPr>
              <a:picLocks noChangeAspect="1"/>
            </p:cNvPicPr>
            <p:nvPr userDrawn="1"/>
          </p:nvPicPr>
          <p:blipFill>
            <a:blip r:embed="rId7"/>
            <a:stretch>
              <a:fillRect/>
            </a:stretch>
          </p:blipFill>
          <p:spPr>
            <a:xfrm>
              <a:off x="10801661" y="3191502"/>
              <a:ext cx="742526" cy="1061604"/>
            </a:xfrm>
            <a:prstGeom prst="rect">
              <a:avLst/>
            </a:prstGeom>
          </p:spPr>
        </p:pic>
      </p:grpSp>
      <p:grpSp>
        <p:nvGrpSpPr>
          <p:cNvPr id="33" name="Group 32">
            <a:extLst>
              <a:ext uri="{FF2B5EF4-FFF2-40B4-BE49-F238E27FC236}">
                <a16:creationId xmlns:a16="http://schemas.microsoft.com/office/drawing/2014/main" id="{9E2CE114-355F-7141-B5AF-53C5984ABD7D}"/>
              </a:ext>
            </a:extLst>
          </p:cNvPr>
          <p:cNvGrpSpPr/>
          <p:nvPr userDrawn="1"/>
        </p:nvGrpSpPr>
        <p:grpSpPr>
          <a:xfrm>
            <a:off x="6697540" y="2620002"/>
            <a:ext cx="1014754" cy="1061604"/>
            <a:chOff x="6536725" y="516956"/>
            <a:chExt cx="1014754" cy="1061604"/>
          </a:xfrm>
        </p:grpSpPr>
        <p:sp>
          <p:nvSpPr>
            <p:cNvPr id="34" name="Flowchart: Process 17">
              <a:extLst>
                <a:ext uri="{FF2B5EF4-FFF2-40B4-BE49-F238E27FC236}">
                  <a16:creationId xmlns:a16="http://schemas.microsoft.com/office/drawing/2014/main" id="{BEDF2CCA-C4FC-7B46-936B-F6B5E553FD09}"/>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descr="A picture containing object, clock&#10;&#10;Description automatically generated">
              <a:extLst>
                <a:ext uri="{FF2B5EF4-FFF2-40B4-BE49-F238E27FC236}">
                  <a16:creationId xmlns:a16="http://schemas.microsoft.com/office/drawing/2014/main" id="{E9A3ADE5-4C0D-1E43-B66F-4B28E09135AC}"/>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36" name="Group 35">
            <a:extLst>
              <a:ext uri="{FF2B5EF4-FFF2-40B4-BE49-F238E27FC236}">
                <a16:creationId xmlns:a16="http://schemas.microsoft.com/office/drawing/2014/main" id="{729FAB10-F2D9-3A47-9971-1AD4DCAA4F4C}"/>
              </a:ext>
            </a:extLst>
          </p:cNvPr>
          <p:cNvGrpSpPr/>
          <p:nvPr userDrawn="1"/>
        </p:nvGrpSpPr>
        <p:grpSpPr>
          <a:xfrm>
            <a:off x="6697540" y="3987842"/>
            <a:ext cx="1023169" cy="1061604"/>
            <a:chOff x="6536725" y="1884796"/>
            <a:chExt cx="1023169" cy="1061604"/>
          </a:xfrm>
        </p:grpSpPr>
        <p:sp>
          <p:nvSpPr>
            <p:cNvPr id="37" name="Flowchart: Process 20">
              <a:extLst>
                <a:ext uri="{FF2B5EF4-FFF2-40B4-BE49-F238E27FC236}">
                  <a16:creationId xmlns:a16="http://schemas.microsoft.com/office/drawing/2014/main" id="{92CB6008-C9E2-CE4E-BA01-34D421A459F7}"/>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descr="A picture containing object, clock&#10;&#10;Description automatically generated">
              <a:extLst>
                <a:ext uri="{FF2B5EF4-FFF2-40B4-BE49-F238E27FC236}">
                  <a16:creationId xmlns:a16="http://schemas.microsoft.com/office/drawing/2014/main" id="{FED0321D-B2CA-6E49-9831-81B1BC7EFAE5}"/>
                </a:ext>
              </a:extLst>
            </p:cNvPr>
            <p:cNvPicPr>
              <a:picLocks noChangeAspect="1"/>
            </p:cNvPicPr>
            <p:nvPr userDrawn="1"/>
          </p:nvPicPr>
          <p:blipFill>
            <a:blip r:embed="rId7"/>
            <a:stretch>
              <a:fillRect/>
            </a:stretch>
          </p:blipFill>
          <p:spPr>
            <a:xfrm>
              <a:off x="6817368" y="1884796"/>
              <a:ext cx="742526" cy="1061604"/>
            </a:xfrm>
            <a:prstGeom prst="rect">
              <a:avLst/>
            </a:prstGeom>
          </p:spPr>
        </p:pic>
      </p:grpSp>
    </p:spTree>
    <p:custDataLst>
      <p:tags r:id="rId1"/>
    </p:custDataLst>
    <p:extLst>
      <p:ext uri="{BB962C8B-B14F-4D97-AF65-F5344CB8AC3E}">
        <p14:creationId xmlns:p14="http://schemas.microsoft.com/office/powerpoint/2010/main" val="71435205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5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2" name="Rectangle 1">
            <a:extLst>
              <a:ext uri="{FF2B5EF4-FFF2-40B4-BE49-F238E27FC236}">
                <a16:creationId xmlns:a16="http://schemas.microsoft.com/office/drawing/2014/main" id="{277BB155-14B6-4753-BA62-AAE65E3F9468}"/>
              </a:ext>
            </a:extLst>
          </p:cNvPr>
          <p:cNvSpPr/>
          <p:nvPr userDrawn="1"/>
        </p:nvSpPr>
        <p:spPr>
          <a:xfrm>
            <a:off x="6450227" y="295773"/>
            <a:ext cx="5436973" cy="56231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20D7A466-3074-1E41-974C-7B791B1B6CBE}"/>
              </a:ext>
            </a:extLst>
          </p:cNvPr>
          <p:cNvGrpSpPr/>
          <p:nvPr userDrawn="1"/>
        </p:nvGrpSpPr>
        <p:grpSpPr>
          <a:xfrm>
            <a:off x="6689125" y="1313296"/>
            <a:ext cx="1023169" cy="1061604"/>
            <a:chOff x="6536725" y="1884796"/>
            <a:chExt cx="1023169" cy="1061604"/>
          </a:xfrm>
        </p:grpSpPr>
        <p:sp>
          <p:nvSpPr>
            <p:cNvPr id="20" name="Flowchart: Process 20">
              <a:extLst>
                <a:ext uri="{FF2B5EF4-FFF2-40B4-BE49-F238E27FC236}">
                  <a16:creationId xmlns:a16="http://schemas.microsoft.com/office/drawing/2014/main" id="{854D5E3E-89F5-3A41-BDF6-FF10F5EA4E00}"/>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picture containing object, clock&#10;&#10;Description automatically generated">
              <a:extLst>
                <a:ext uri="{FF2B5EF4-FFF2-40B4-BE49-F238E27FC236}">
                  <a16:creationId xmlns:a16="http://schemas.microsoft.com/office/drawing/2014/main" id="{0F37C7E9-396F-9449-92DF-8CEC2F86275B}"/>
                </a:ext>
              </a:extLst>
            </p:cNvPr>
            <p:cNvPicPr>
              <a:picLocks noChangeAspect="1"/>
            </p:cNvPicPr>
            <p:nvPr userDrawn="1"/>
          </p:nvPicPr>
          <p:blipFill>
            <a:blip r:embed="rId7"/>
            <a:stretch>
              <a:fillRect/>
            </a:stretch>
          </p:blipFill>
          <p:spPr>
            <a:xfrm>
              <a:off x="6817368" y="1884796"/>
              <a:ext cx="742526" cy="1061604"/>
            </a:xfrm>
            <a:prstGeom prst="rect">
              <a:avLst/>
            </a:prstGeom>
          </p:spPr>
        </p:pic>
      </p:grpSp>
      <p:grpSp>
        <p:nvGrpSpPr>
          <p:cNvPr id="26" name="Group 25">
            <a:extLst>
              <a:ext uri="{FF2B5EF4-FFF2-40B4-BE49-F238E27FC236}">
                <a16:creationId xmlns:a16="http://schemas.microsoft.com/office/drawing/2014/main" id="{721624A9-CDB9-A94F-8D36-1B0A5AB0F93F}"/>
              </a:ext>
            </a:extLst>
          </p:cNvPr>
          <p:cNvGrpSpPr/>
          <p:nvPr userDrawn="1"/>
        </p:nvGrpSpPr>
        <p:grpSpPr>
          <a:xfrm>
            <a:off x="10666225" y="1310827"/>
            <a:ext cx="982410" cy="1061604"/>
            <a:chOff x="10793225" y="1882327"/>
            <a:chExt cx="982410" cy="1061604"/>
          </a:xfrm>
        </p:grpSpPr>
        <p:sp>
          <p:nvSpPr>
            <p:cNvPr id="28" name="Flowchart: Process 23">
              <a:extLst>
                <a:ext uri="{FF2B5EF4-FFF2-40B4-BE49-F238E27FC236}">
                  <a16:creationId xmlns:a16="http://schemas.microsoft.com/office/drawing/2014/main" id="{414D131C-E190-5442-8DBF-39277DD54C4A}"/>
                </a:ext>
              </a:extLst>
            </p:cNvPr>
            <p:cNvSpPr/>
            <p:nvPr userDrawn="1"/>
          </p:nvSpPr>
          <p:spPr>
            <a:xfrm>
              <a:off x="11609314" y="188232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descr="A picture containing object, clock&#10;&#10;Description automatically generated">
              <a:extLst>
                <a:ext uri="{FF2B5EF4-FFF2-40B4-BE49-F238E27FC236}">
                  <a16:creationId xmlns:a16="http://schemas.microsoft.com/office/drawing/2014/main" id="{A888F58C-9557-3348-B0A3-2879A7E8F071}"/>
                </a:ext>
              </a:extLst>
            </p:cNvPr>
            <p:cNvPicPr>
              <a:picLocks noChangeAspect="1"/>
            </p:cNvPicPr>
            <p:nvPr userDrawn="1"/>
          </p:nvPicPr>
          <p:blipFill>
            <a:blip r:embed="rId7"/>
            <a:stretch>
              <a:fillRect/>
            </a:stretch>
          </p:blipFill>
          <p:spPr>
            <a:xfrm>
              <a:off x="10793225" y="1882327"/>
              <a:ext cx="742526" cy="1061604"/>
            </a:xfrm>
            <a:prstGeom prst="rect">
              <a:avLst/>
            </a:prstGeom>
          </p:spPr>
        </p:pic>
      </p:grpSp>
      <p:grpSp>
        <p:nvGrpSpPr>
          <p:cNvPr id="30" name="Group 29">
            <a:extLst>
              <a:ext uri="{FF2B5EF4-FFF2-40B4-BE49-F238E27FC236}">
                <a16:creationId xmlns:a16="http://schemas.microsoft.com/office/drawing/2014/main" id="{DCA4CF97-93C9-C047-BF94-43BA07C8E577}"/>
              </a:ext>
            </a:extLst>
          </p:cNvPr>
          <p:cNvGrpSpPr/>
          <p:nvPr userDrawn="1"/>
        </p:nvGrpSpPr>
        <p:grpSpPr>
          <a:xfrm>
            <a:off x="10674661" y="2620002"/>
            <a:ext cx="990825" cy="1061604"/>
            <a:chOff x="10801661" y="3191502"/>
            <a:chExt cx="990825" cy="1061604"/>
          </a:xfrm>
        </p:grpSpPr>
        <p:sp>
          <p:nvSpPr>
            <p:cNvPr id="31" name="Flowchart: Process 22">
              <a:extLst>
                <a:ext uri="{FF2B5EF4-FFF2-40B4-BE49-F238E27FC236}">
                  <a16:creationId xmlns:a16="http://schemas.microsoft.com/office/drawing/2014/main" id="{9F2C3974-4776-4841-BE36-2B014FE50E00}"/>
                </a:ext>
              </a:extLst>
            </p:cNvPr>
            <p:cNvSpPr/>
            <p:nvPr userDrawn="1"/>
          </p:nvSpPr>
          <p:spPr>
            <a:xfrm>
              <a:off x="11626165" y="3191502"/>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A picture containing object, clock&#10;&#10;Description automatically generated">
              <a:extLst>
                <a:ext uri="{FF2B5EF4-FFF2-40B4-BE49-F238E27FC236}">
                  <a16:creationId xmlns:a16="http://schemas.microsoft.com/office/drawing/2014/main" id="{0F04F119-CE58-664D-9467-A77C381F7D9D}"/>
                </a:ext>
              </a:extLst>
            </p:cNvPr>
            <p:cNvPicPr>
              <a:picLocks noChangeAspect="1"/>
            </p:cNvPicPr>
            <p:nvPr userDrawn="1"/>
          </p:nvPicPr>
          <p:blipFill>
            <a:blip r:embed="rId7"/>
            <a:stretch>
              <a:fillRect/>
            </a:stretch>
          </p:blipFill>
          <p:spPr>
            <a:xfrm>
              <a:off x="10801661" y="3191502"/>
              <a:ext cx="742526" cy="1061604"/>
            </a:xfrm>
            <a:prstGeom prst="rect">
              <a:avLst/>
            </a:prstGeom>
          </p:spPr>
        </p:pic>
      </p:grpSp>
      <p:grpSp>
        <p:nvGrpSpPr>
          <p:cNvPr id="33" name="Group 32">
            <a:extLst>
              <a:ext uri="{FF2B5EF4-FFF2-40B4-BE49-F238E27FC236}">
                <a16:creationId xmlns:a16="http://schemas.microsoft.com/office/drawing/2014/main" id="{480E599A-B5B8-C740-BA90-6190576C37F1}"/>
              </a:ext>
            </a:extLst>
          </p:cNvPr>
          <p:cNvGrpSpPr/>
          <p:nvPr userDrawn="1"/>
        </p:nvGrpSpPr>
        <p:grpSpPr>
          <a:xfrm>
            <a:off x="10683076" y="3985373"/>
            <a:ext cx="982410" cy="1061604"/>
            <a:chOff x="10810076" y="4556873"/>
            <a:chExt cx="982410" cy="1061604"/>
          </a:xfrm>
        </p:grpSpPr>
        <p:sp>
          <p:nvSpPr>
            <p:cNvPr id="34" name="Flowchart: Process 23">
              <a:extLst>
                <a:ext uri="{FF2B5EF4-FFF2-40B4-BE49-F238E27FC236}">
                  <a16:creationId xmlns:a16="http://schemas.microsoft.com/office/drawing/2014/main" id="{46E6863B-2731-9B42-8017-F69E4BFEEC77}"/>
                </a:ext>
              </a:extLst>
            </p:cNvPr>
            <p:cNvSpPr/>
            <p:nvPr userDrawn="1"/>
          </p:nvSpPr>
          <p:spPr>
            <a:xfrm>
              <a:off x="11626165" y="4556873"/>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descr="A picture containing object, clock&#10;&#10;Description automatically generated">
              <a:extLst>
                <a:ext uri="{FF2B5EF4-FFF2-40B4-BE49-F238E27FC236}">
                  <a16:creationId xmlns:a16="http://schemas.microsoft.com/office/drawing/2014/main" id="{ACB0C476-FB71-074D-BC27-CEF85FFF0B57}"/>
                </a:ext>
              </a:extLst>
            </p:cNvPr>
            <p:cNvPicPr>
              <a:picLocks noChangeAspect="1"/>
            </p:cNvPicPr>
            <p:nvPr userDrawn="1"/>
          </p:nvPicPr>
          <p:blipFill>
            <a:blip r:embed="rId7"/>
            <a:stretch>
              <a:fillRect/>
            </a:stretch>
          </p:blipFill>
          <p:spPr>
            <a:xfrm>
              <a:off x="10810076" y="4556873"/>
              <a:ext cx="742526" cy="1061604"/>
            </a:xfrm>
            <a:prstGeom prst="rect">
              <a:avLst/>
            </a:prstGeom>
          </p:spPr>
        </p:pic>
      </p:grpSp>
      <p:grpSp>
        <p:nvGrpSpPr>
          <p:cNvPr id="36" name="Group 35">
            <a:extLst>
              <a:ext uri="{FF2B5EF4-FFF2-40B4-BE49-F238E27FC236}">
                <a16:creationId xmlns:a16="http://schemas.microsoft.com/office/drawing/2014/main" id="{4FEC82F5-F36F-F64B-AF8C-EE38B68E1723}"/>
              </a:ext>
            </a:extLst>
          </p:cNvPr>
          <p:cNvGrpSpPr/>
          <p:nvPr userDrawn="1"/>
        </p:nvGrpSpPr>
        <p:grpSpPr>
          <a:xfrm>
            <a:off x="6697540" y="2620002"/>
            <a:ext cx="1014754" cy="1061604"/>
            <a:chOff x="6536725" y="516956"/>
            <a:chExt cx="1014754" cy="1061604"/>
          </a:xfrm>
        </p:grpSpPr>
        <p:sp>
          <p:nvSpPr>
            <p:cNvPr id="37" name="Flowchart: Process 17">
              <a:extLst>
                <a:ext uri="{FF2B5EF4-FFF2-40B4-BE49-F238E27FC236}">
                  <a16:creationId xmlns:a16="http://schemas.microsoft.com/office/drawing/2014/main" id="{309194CC-4C86-014A-92EA-1B5DD0AF832D}"/>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descr="A picture containing object, clock&#10;&#10;Description automatically generated">
              <a:extLst>
                <a:ext uri="{FF2B5EF4-FFF2-40B4-BE49-F238E27FC236}">
                  <a16:creationId xmlns:a16="http://schemas.microsoft.com/office/drawing/2014/main" id="{6DE5436B-227B-0441-B326-4D5A0140983B}"/>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39" name="Group 38">
            <a:extLst>
              <a:ext uri="{FF2B5EF4-FFF2-40B4-BE49-F238E27FC236}">
                <a16:creationId xmlns:a16="http://schemas.microsoft.com/office/drawing/2014/main" id="{78DEEAAE-9E8B-6E4C-B800-7BABE8960ED7}"/>
              </a:ext>
            </a:extLst>
          </p:cNvPr>
          <p:cNvGrpSpPr/>
          <p:nvPr userDrawn="1"/>
        </p:nvGrpSpPr>
        <p:grpSpPr>
          <a:xfrm>
            <a:off x="6697540" y="3987842"/>
            <a:ext cx="1023169" cy="1061604"/>
            <a:chOff x="6536725" y="1884796"/>
            <a:chExt cx="1023169" cy="1061604"/>
          </a:xfrm>
        </p:grpSpPr>
        <p:sp>
          <p:nvSpPr>
            <p:cNvPr id="40" name="Flowchart: Process 20">
              <a:extLst>
                <a:ext uri="{FF2B5EF4-FFF2-40B4-BE49-F238E27FC236}">
                  <a16:creationId xmlns:a16="http://schemas.microsoft.com/office/drawing/2014/main" id="{EE936B9D-85C7-7E41-A944-3131302C79FA}"/>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descr="A picture containing object, clock&#10;&#10;Description automatically generated">
              <a:extLst>
                <a:ext uri="{FF2B5EF4-FFF2-40B4-BE49-F238E27FC236}">
                  <a16:creationId xmlns:a16="http://schemas.microsoft.com/office/drawing/2014/main" id="{8B082110-C097-DF42-AE2E-EEB414CEBE43}"/>
                </a:ext>
              </a:extLst>
            </p:cNvPr>
            <p:cNvPicPr>
              <a:picLocks noChangeAspect="1"/>
            </p:cNvPicPr>
            <p:nvPr userDrawn="1"/>
          </p:nvPicPr>
          <p:blipFill>
            <a:blip r:embed="rId7"/>
            <a:stretch>
              <a:fillRect/>
            </a:stretch>
          </p:blipFill>
          <p:spPr>
            <a:xfrm>
              <a:off x="6817368" y="1884796"/>
              <a:ext cx="742526" cy="1061604"/>
            </a:xfrm>
            <a:prstGeom prst="rect">
              <a:avLst/>
            </a:prstGeom>
          </p:spPr>
        </p:pic>
      </p:grpSp>
    </p:spTree>
    <p:custDataLst>
      <p:tags r:id="rId1"/>
    </p:custDataLst>
    <p:extLst>
      <p:ext uri="{BB962C8B-B14F-4D97-AF65-F5344CB8AC3E}">
        <p14:creationId xmlns:p14="http://schemas.microsoft.com/office/powerpoint/2010/main" val="11311321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2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2" name="Rectangle 1">
            <a:extLst>
              <a:ext uri="{FF2B5EF4-FFF2-40B4-BE49-F238E27FC236}">
                <a16:creationId xmlns:a16="http://schemas.microsoft.com/office/drawing/2014/main" id="{277BB155-14B6-4753-BA62-AAE65E3F9468}"/>
              </a:ext>
            </a:extLst>
          </p:cNvPr>
          <p:cNvSpPr/>
          <p:nvPr userDrawn="1"/>
        </p:nvSpPr>
        <p:spPr>
          <a:xfrm>
            <a:off x="6450227" y="295773"/>
            <a:ext cx="5436973" cy="56231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Content Placeholder 17">
            <a:extLst>
              <a:ext uri="{FF2B5EF4-FFF2-40B4-BE49-F238E27FC236}">
                <a16:creationId xmlns:a16="http://schemas.microsoft.com/office/drawing/2014/main" id="{F8C92781-083C-4D07-8744-70B0AE86FC06}"/>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20" name="Straight Connector 19">
            <a:extLst>
              <a:ext uri="{FF2B5EF4-FFF2-40B4-BE49-F238E27FC236}">
                <a16:creationId xmlns:a16="http://schemas.microsoft.com/office/drawing/2014/main" id="{8DEAC9D7-7F5B-4576-A9E8-343600006D04}"/>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CF1D3E0E-57CB-164F-BACE-A56495DA368A}"/>
              </a:ext>
            </a:extLst>
          </p:cNvPr>
          <p:cNvGrpSpPr/>
          <p:nvPr userDrawn="1"/>
        </p:nvGrpSpPr>
        <p:grpSpPr>
          <a:xfrm>
            <a:off x="6689125" y="1313296"/>
            <a:ext cx="1023169" cy="1061604"/>
            <a:chOff x="6536725" y="1884796"/>
            <a:chExt cx="1023169" cy="1061604"/>
          </a:xfrm>
        </p:grpSpPr>
        <p:sp>
          <p:nvSpPr>
            <p:cNvPr id="26" name="Flowchart: Process 20">
              <a:extLst>
                <a:ext uri="{FF2B5EF4-FFF2-40B4-BE49-F238E27FC236}">
                  <a16:creationId xmlns:a16="http://schemas.microsoft.com/office/drawing/2014/main" id="{40BF5E4D-2A0B-DE45-B881-662E715B94D1}"/>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picture containing object, clock&#10;&#10;Description automatically generated">
              <a:extLst>
                <a:ext uri="{FF2B5EF4-FFF2-40B4-BE49-F238E27FC236}">
                  <a16:creationId xmlns:a16="http://schemas.microsoft.com/office/drawing/2014/main" id="{F4DADFB4-70E9-D047-A501-852B8873C8B5}"/>
                </a:ext>
              </a:extLst>
            </p:cNvPr>
            <p:cNvPicPr>
              <a:picLocks noChangeAspect="1"/>
            </p:cNvPicPr>
            <p:nvPr userDrawn="1"/>
          </p:nvPicPr>
          <p:blipFill>
            <a:blip r:embed="rId7"/>
            <a:stretch>
              <a:fillRect/>
            </a:stretch>
          </p:blipFill>
          <p:spPr>
            <a:xfrm>
              <a:off x="6817368" y="1884796"/>
              <a:ext cx="742526" cy="1061604"/>
            </a:xfrm>
            <a:prstGeom prst="rect">
              <a:avLst/>
            </a:prstGeom>
          </p:spPr>
        </p:pic>
      </p:grpSp>
      <p:grpSp>
        <p:nvGrpSpPr>
          <p:cNvPr id="29" name="Group 28">
            <a:extLst>
              <a:ext uri="{FF2B5EF4-FFF2-40B4-BE49-F238E27FC236}">
                <a16:creationId xmlns:a16="http://schemas.microsoft.com/office/drawing/2014/main" id="{8EC0F511-799A-2D4B-99D0-8BC0665A9A68}"/>
              </a:ext>
            </a:extLst>
          </p:cNvPr>
          <p:cNvGrpSpPr/>
          <p:nvPr userDrawn="1"/>
        </p:nvGrpSpPr>
        <p:grpSpPr>
          <a:xfrm>
            <a:off x="10666225" y="1310827"/>
            <a:ext cx="982410" cy="1061604"/>
            <a:chOff x="10793225" y="1882327"/>
            <a:chExt cx="982410" cy="1061604"/>
          </a:xfrm>
        </p:grpSpPr>
        <p:sp>
          <p:nvSpPr>
            <p:cNvPr id="30" name="Flowchart: Process 23">
              <a:extLst>
                <a:ext uri="{FF2B5EF4-FFF2-40B4-BE49-F238E27FC236}">
                  <a16:creationId xmlns:a16="http://schemas.microsoft.com/office/drawing/2014/main" id="{8301F2DB-1BBC-CA45-9933-5552728A65B6}"/>
                </a:ext>
              </a:extLst>
            </p:cNvPr>
            <p:cNvSpPr/>
            <p:nvPr userDrawn="1"/>
          </p:nvSpPr>
          <p:spPr>
            <a:xfrm>
              <a:off x="11609314" y="188232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picture containing object, clock&#10;&#10;Description automatically generated">
              <a:extLst>
                <a:ext uri="{FF2B5EF4-FFF2-40B4-BE49-F238E27FC236}">
                  <a16:creationId xmlns:a16="http://schemas.microsoft.com/office/drawing/2014/main" id="{523D9D13-6A85-EF46-8B00-69486E54A072}"/>
                </a:ext>
              </a:extLst>
            </p:cNvPr>
            <p:cNvPicPr>
              <a:picLocks noChangeAspect="1"/>
            </p:cNvPicPr>
            <p:nvPr userDrawn="1"/>
          </p:nvPicPr>
          <p:blipFill>
            <a:blip r:embed="rId7"/>
            <a:stretch>
              <a:fillRect/>
            </a:stretch>
          </p:blipFill>
          <p:spPr>
            <a:xfrm>
              <a:off x="10793225" y="1882327"/>
              <a:ext cx="742526" cy="1061604"/>
            </a:xfrm>
            <a:prstGeom prst="rect">
              <a:avLst/>
            </a:prstGeom>
          </p:spPr>
        </p:pic>
      </p:grpSp>
      <p:grpSp>
        <p:nvGrpSpPr>
          <p:cNvPr id="32" name="Group 31">
            <a:extLst>
              <a:ext uri="{FF2B5EF4-FFF2-40B4-BE49-F238E27FC236}">
                <a16:creationId xmlns:a16="http://schemas.microsoft.com/office/drawing/2014/main" id="{25678E94-8A45-5A47-A959-EA08A86653B9}"/>
              </a:ext>
            </a:extLst>
          </p:cNvPr>
          <p:cNvGrpSpPr/>
          <p:nvPr userDrawn="1"/>
        </p:nvGrpSpPr>
        <p:grpSpPr>
          <a:xfrm>
            <a:off x="10674661" y="2620002"/>
            <a:ext cx="990825" cy="1061604"/>
            <a:chOff x="10801661" y="3191502"/>
            <a:chExt cx="990825" cy="1061604"/>
          </a:xfrm>
        </p:grpSpPr>
        <p:sp>
          <p:nvSpPr>
            <p:cNvPr id="33" name="Flowchart: Process 22">
              <a:extLst>
                <a:ext uri="{FF2B5EF4-FFF2-40B4-BE49-F238E27FC236}">
                  <a16:creationId xmlns:a16="http://schemas.microsoft.com/office/drawing/2014/main" id="{79633010-B046-BD4A-9D4D-D72BB785CFEB}"/>
                </a:ext>
              </a:extLst>
            </p:cNvPr>
            <p:cNvSpPr/>
            <p:nvPr userDrawn="1"/>
          </p:nvSpPr>
          <p:spPr>
            <a:xfrm>
              <a:off x="11626165" y="3191502"/>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picture containing object, clock&#10;&#10;Description automatically generated">
              <a:extLst>
                <a:ext uri="{FF2B5EF4-FFF2-40B4-BE49-F238E27FC236}">
                  <a16:creationId xmlns:a16="http://schemas.microsoft.com/office/drawing/2014/main" id="{49A207C2-11C4-8544-BE25-32AFA317C73E}"/>
                </a:ext>
              </a:extLst>
            </p:cNvPr>
            <p:cNvPicPr>
              <a:picLocks noChangeAspect="1"/>
            </p:cNvPicPr>
            <p:nvPr userDrawn="1"/>
          </p:nvPicPr>
          <p:blipFill>
            <a:blip r:embed="rId7"/>
            <a:stretch>
              <a:fillRect/>
            </a:stretch>
          </p:blipFill>
          <p:spPr>
            <a:xfrm>
              <a:off x="10801661" y="3191502"/>
              <a:ext cx="742526" cy="1061604"/>
            </a:xfrm>
            <a:prstGeom prst="rect">
              <a:avLst/>
            </a:prstGeom>
          </p:spPr>
        </p:pic>
      </p:grpSp>
      <p:grpSp>
        <p:nvGrpSpPr>
          <p:cNvPr id="35" name="Group 34">
            <a:extLst>
              <a:ext uri="{FF2B5EF4-FFF2-40B4-BE49-F238E27FC236}">
                <a16:creationId xmlns:a16="http://schemas.microsoft.com/office/drawing/2014/main" id="{81225609-0E4C-A648-A6B9-20D1A1E3E4BF}"/>
              </a:ext>
            </a:extLst>
          </p:cNvPr>
          <p:cNvGrpSpPr/>
          <p:nvPr userDrawn="1"/>
        </p:nvGrpSpPr>
        <p:grpSpPr>
          <a:xfrm>
            <a:off x="10683076" y="3985373"/>
            <a:ext cx="982410" cy="1061604"/>
            <a:chOff x="10810076" y="4556873"/>
            <a:chExt cx="982410" cy="1061604"/>
          </a:xfrm>
        </p:grpSpPr>
        <p:sp>
          <p:nvSpPr>
            <p:cNvPr id="36" name="Flowchart: Process 23">
              <a:extLst>
                <a:ext uri="{FF2B5EF4-FFF2-40B4-BE49-F238E27FC236}">
                  <a16:creationId xmlns:a16="http://schemas.microsoft.com/office/drawing/2014/main" id="{45EB5A40-9854-5F47-B783-E818758A9525}"/>
                </a:ext>
              </a:extLst>
            </p:cNvPr>
            <p:cNvSpPr/>
            <p:nvPr userDrawn="1"/>
          </p:nvSpPr>
          <p:spPr>
            <a:xfrm>
              <a:off x="11626165" y="4556873"/>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descr="A picture containing object, clock&#10;&#10;Description automatically generated">
              <a:extLst>
                <a:ext uri="{FF2B5EF4-FFF2-40B4-BE49-F238E27FC236}">
                  <a16:creationId xmlns:a16="http://schemas.microsoft.com/office/drawing/2014/main" id="{A99376BC-3764-4E49-B348-2FB5AE5BB2BD}"/>
                </a:ext>
              </a:extLst>
            </p:cNvPr>
            <p:cNvPicPr>
              <a:picLocks noChangeAspect="1"/>
            </p:cNvPicPr>
            <p:nvPr userDrawn="1"/>
          </p:nvPicPr>
          <p:blipFill>
            <a:blip r:embed="rId7"/>
            <a:stretch>
              <a:fillRect/>
            </a:stretch>
          </p:blipFill>
          <p:spPr>
            <a:xfrm>
              <a:off x="10810076" y="4556873"/>
              <a:ext cx="742526" cy="1061604"/>
            </a:xfrm>
            <a:prstGeom prst="rect">
              <a:avLst/>
            </a:prstGeom>
          </p:spPr>
        </p:pic>
      </p:grpSp>
      <p:grpSp>
        <p:nvGrpSpPr>
          <p:cNvPr id="38" name="Group 37">
            <a:extLst>
              <a:ext uri="{FF2B5EF4-FFF2-40B4-BE49-F238E27FC236}">
                <a16:creationId xmlns:a16="http://schemas.microsoft.com/office/drawing/2014/main" id="{AA8C096E-55C4-234F-AFBE-BC6185C6E5AD}"/>
              </a:ext>
            </a:extLst>
          </p:cNvPr>
          <p:cNvGrpSpPr/>
          <p:nvPr userDrawn="1"/>
        </p:nvGrpSpPr>
        <p:grpSpPr>
          <a:xfrm>
            <a:off x="6697540" y="2620002"/>
            <a:ext cx="1014754" cy="1061604"/>
            <a:chOff x="6536725" y="516956"/>
            <a:chExt cx="1014754" cy="1061604"/>
          </a:xfrm>
        </p:grpSpPr>
        <p:sp>
          <p:nvSpPr>
            <p:cNvPr id="39" name="Flowchart: Process 17">
              <a:extLst>
                <a:ext uri="{FF2B5EF4-FFF2-40B4-BE49-F238E27FC236}">
                  <a16:creationId xmlns:a16="http://schemas.microsoft.com/office/drawing/2014/main" id="{BA3E952A-7FF7-6043-851E-DE21B548001F}"/>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descr="A picture containing object, clock&#10;&#10;Description automatically generated">
              <a:extLst>
                <a:ext uri="{FF2B5EF4-FFF2-40B4-BE49-F238E27FC236}">
                  <a16:creationId xmlns:a16="http://schemas.microsoft.com/office/drawing/2014/main" id="{917DB2BC-9E16-FD44-87C4-2696EA1490EE}"/>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41" name="Group 40">
            <a:extLst>
              <a:ext uri="{FF2B5EF4-FFF2-40B4-BE49-F238E27FC236}">
                <a16:creationId xmlns:a16="http://schemas.microsoft.com/office/drawing/2014/main" id="{9EA720C4-56F6-C344-BD27-A8B398E3701E}"/>
              </a:ext>
            </a:extLst>
          </p:cNvPr>
          <p:cNvGrpSpPr/>
          <p:nvPr userDrawn="1"/>
        </p:nvGrpSpPr>
        <p:grpSpPr>
          <a:xfrm>
            <a:off x="6697540" y="3987842"/>
            <a:ext cx="1023169" cy="1061604"/>
            <a:chOff x="6536725" y="1884796"/>
            <a:chExt cx="1023169" cy="1061604"/>
          </a:xfrm>
        </p:grpSpPr>
        <p:sp>
          <p:nvSpPr>
            <p:cNvPr id="42" name="Flowchart: Process 20">
              <a:extLst>
                <a:ext uri="{FF2B5EF4-FFF2-40B4-BE49-F238E27FC236}">
                  <a16:creationId xmlns:a16="http://schemas.microsoft.com/office/drawing/2014/main" id="{86DB9CF8-536C-5643-BF3F-1C24EC104F49}"/>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descr="A picture containing object, clock&#10;&#10;Description automatically generated">
              <a:extLst>
                <a:ext uri="{FF2B5EF4-FFF2-40B4-BE49-F238E27FC236}">
                  <a16:creationId xmlns:a16="http://schemas.microsoft.com/office/drawing/2014/main" id="{6FB06E1E-5813-4245-A9F3-B60729EF1F81}"/>
                </a:ext>
              </a:extLst>
            </p:cNvPr>
            <p:cNvPicPr>
              <a:picLocks noChangeAspect="1"/>
            </p:cNvPicPr>
            <p:nvPr userDrawn="1"/>
          </p:nvPicPr>
          <p:blipFill>
            <a:blip r:embed="rId7"/>
            <a:stretch>
              <a:fillRect/>
            </a:stretch>
          </p:blipFill>
          <p:spPr>
            <a:xfrm>
              <a:off x="6817368" y="1884796"/>
              <a:ext cx="742526" cy="1061604"/>
            </a:xfrm>
            <a:prstGeom prst="rect">
              <a:avLst/>
            </a:prstGeom>
          </p:spPr>
        </p:pic>
      </p:grpSp>
    </p:spTree>
    <p:custDataLst>
      <p:tags r:id="rId1"/>
    </p:custDataLst>
    <p:extLst>
      <p:ext uri="{BB962C8B-B14F-4D97-AF65-F5344CB8AC3E}">
        <p14:creationId xmlns:p14="http://schemas.microsoft.com/office/powerpoint/2010/main" val="4098827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6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2" name="Rectangle 1">
            <a:extLst>
              <a:ext uri="{FF2B5EF4-FFF2-40B4-BE49-F238E27FC236}">
                <a16:creationId xmlns:a16="http://schemas.microsoft.com/office/drawing/2014/main" id="{277BB155-14B6-4753-BA62-AAE65E3F9468}"/>
              </a:ext>
            </a:extLst>
          </p:cNvPr>
          <p:cNvSpPr/>
          <p:nvPr userDrawn="1"/>
        </p:nvSpPr>
        <p:spPr>
          <a:xfrm>
            <a:off x="6450227" y="295773"/>
            <a:ext cx="5436973" cy="56231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E1AE7361-EA07-AD40-8D15-6A32D64C3913}"/>
              </a:ext>
            </a:extLst>
          </p:cNvPr>
          <p:cNvGrpSpPr/>
          <p:nvPr userDrawn="1"/>
        </p:nvGrpSpPr>
        <p:grpSpPr>
          <a:xfrm>
            <a:off x="6689125" y="516956"/>
            <a:ext cx="1014754" cy="1061604"/>
            <a:chOff x="6536725" y="516956"/>
            <a:chExt cx="1014754" cy="1061604"/>
          </a:xfrm>
        </p:grpSpPr>
        <p:sp>
          <p:nvSpPr>
            <p:cNvPr id="20" name="Flowchart: Process 17">
              <a:extLst>
                <a:ext uri="{FF2B5EF4-FFF2-40B4-BE49-F238E27FC236}">
                  <a16:creationId xmlns:a16="http://schemas.microsoft.com/office/drawing/2014/main" id="{6B9BF740-A1EE-1B43-84E9-CF1B696E93A7}"/>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 picture containing object, clock&#10;&#10;Description automatically generated">
              <a:extLst>
                <a:ext uri="{FF2B5EF4-FFF2-40B4-BE49-F238E27FC236}">
                  <a16:creationId xmlns:a16="http://schemas.microsoft.com/office/drawing/2014/main" id="{AB617294-C07B-7846-BA34-2693613494F6}"/>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27" name="Group 26">
            <a:extLst>
              <a:ext uri="{FF2B5EF4-FFF2-40B4-BE49-F238E27FC236}">
                <a16:creationId xmlns:a16="http://schemas.microsoft.com/office/drawing/2014/main" id="{DC9052A5-4AED-6245-A2F7-DE551528812D}"/>
              </a:ext>
            </a:extLst>
          </p:cNvPr>
          <p:cNvGrpSpPr/>
          <p:nvPr userDrawn="1"/>
        </p:nvGrpSpPr>
        <p:grpSpPr>
          <a:xfrm>
            <a:off x="6689125" y="1884796"/>
            <a:ext cx="1023169" cy="1061604"/>
            <a:chOff x="6536725" y="1884796"/>
            <a:chExt cx="1023169" cy="1061604"/>
          </a:xfrm>
        </p:grpSpPr>
        <p:sp>
          <p:nvSpPr>
            <p:cNvPr id="28" name="Flowchart: Process 20">
              <a:extLst>
                <a:ext uri="{FF2B5EF4-FFF2-40B4-BE49-F238E27FC236}">
                  <a16:creationId xmlns:a16="http://schemas.microsoft.com/office/drawing/2014/main" id="{5735675A-BF5D-1741-91B3-7888EC04121E}"/>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descr="A picture containing object, clock&#10;&#10;Description automatically generated">
              <a:extLst>
                <a:ext uri="{FF2B5EF4-FFF2-40B4-BE49-F238E27FC236}">
                  <a16:creationId xmlns:a16="http://schemas.microsoft.com/office/drawing/2014/main" id="{BBCE95EB-FCAF-004A-82B8-CB79E044E974}"/>
                </a:ext>
              </a:extLst>
            </p:cNvPr>
            <p:cNvPicPr>
              <a:picLocks noChangeAspect="1"/>
            </p:cNvPicPr>
            <p:nvPr userDrawn="1"/>
          </p:nvPicPr>
          <p:blipFill>
            <a:blip r:embed="rId7"/>
            <a:stretch>
              <a:fillRect/>
            </a:stretch>
          </p:blipFill>
          <p:spPr>
            <a:xfrm>
              <a:off x="6817368" y="1884796"/>
              <a:ext cx="742526" cy="1061604"/>
            </a:xfrm>
            <a:prstGeom prst="rect">
              <a:avLst/>
            </a:prstGeom>
          </p:spPr>
        </p:pic>
      </p:grpSp>
      <p:grpSp>
        <p:nvGrpSpPr>
          <p:cNvPr id="30" name="Group 29">
            <a:extLst>
              <a:ext uri="{FF2B5EF4-FFF2-40B4-BE49-F238E27FC236}">
                <a16:creationId xmlns:a16="http://schemas.microsoft.com/office/drawing/2014/main" id="{5285CEC9-B878-6D42-9842-B5A3F5F67DC2}"/>
              </a:ext>
            </a:extLst>
          </p:cNvPr>
          <p:cNvGrpSpPr/>
          <p:nvPr userDrawn="1"/>
        </p:nvGrpSpPr>
        <p:grpSpPr>
          <a:xfrm>
            <a:off x="10666225" y="1234627"/>
            <a:ext cx="982410" cy="1061604"/>
            <a:chOff x="10793225" y="1882327"/>
            <a:chExt cx="982410" cy="1061604"/>
          </a:xfrm>
        </p:grpSpPr>
        <p:sp>
          <p:nvSpPr>
            <p:cNvPr id="31" name="Flowchart: Process 23">
              <a:extLst>
                <a:ext uri="{FF2B5EF4-FFF2-40B4-BE49-F238E27FC236}">
                  <a16:creationId xmlns:a16="http://schemas.microsoft.com/office/drawing/2014/main" id="{A3257B1D-0B8C-4B47-9A10-B210352D4CE9}"/>
                </a:ext>
              </a:extLst>
            </p:cNvPr>
            <p:cNvSpPr/>
            <p:nvPr userDrawn="1"/>
          </p:nvSpPr>
          <p:spPr>
            <a:xfrm>
              <a:off x="11609314" y="188232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A picture containing object, clock&#10;&#10;Description automatically generated">
              <a:extLst>
                <a:ext uri="{FF2B5EF4-FFF2-40B4-BE49-F238E27FC236}">
                  <a16:creationId xmlns:a16="http://schemas.microsoft.com/office/drawing/2014/main" id="{9EAA2C51-AF68-1A42-A3BE-D656DDF49EE0}"/>
                </a:ext>
              </a:extLst>
            </p:cNvPr>
            <p:cNvPicPr>
              <a:picLocks noChangeAspect="1"/>
            </p:cNvPicPr>
            <p:nvPr userDrawn="1"/>
          </p:nvPicPr>
          <p:blipFill>
            <a:blip r:embed="rId7"/>
            <a:stretch>
              <a:fillRect/>
            </a:stretch>
          </p:blipFill>
          <p:spPr>
            <a:xfrm>
              <a:off x="10793225" y="1882327"/>
              <a:ext cx="742526" cy="1061604"/>
            </a:xfrm>
            <a:prstGeom prst="rect">
              <a:avLst/>
            </a:prstGeom>
          </p:spPr>
        </p:pic>
      </p:grpSp>
      <p:grpSp>
        <p:nvGrpSpPr>
          <p:cNvPr id="33" name="Group 32">
            <a:extLst>
              <a:ext uri="{FF2B5EF4-FFF2-40B4-BE49-F238E27FC236}">
                <a16:creationId xmlns:a16="http://schemas.microsoft.com/office/drawing/2014/main" id="{567DB2F0-A70A-6546-A573-A615A3D4C581}"/>
              </a:ext>
            </a:extLst>
          </p:cNvPr>
          <p:cNvGrpSpPr/>
          <p:nvPr userDrawn="1"/>
        </p:nvGrpSpPr>
        <p:grpSpPr>
          <a:xfrm>
            <a:off x="10674661" y="2543802"/>
            <a:ext cx="990825" cy="1061604"/>
            <a:chOff x="10801661" y="3191502"/>
            <a:chExt cx="990825" cy="1061604"/>
          </a:xfrm>
        </p:grpSpPr>
        <p:sp>
          <p:nvSpPr>
            <p:cNvPr id="34" name="Flowchart: Process 22">
              <a:extLst>
                <a:ext uri="{FF2B5EF4-FFF2-40B4-BE49-F238E27FC236}">
                  <a16:creationId xmlns:a16="http://schemas.microsoft.com/office/drawing/2014/main" id="{90E784B1-DDFA-2749-867B-1E2ECD1BCC6F}"/>
                </a:ext>
              </a:extLst>
            </p:cNvPr>
            <p:cNvSpPr/>
            <p:nvPr userDrawn="1"/>
          </p:nvSpPr>
          <p:spPr>
            <a:xfrm>
              <a:off x="11626165" y="3191502"/>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descr="A picture containing object, clock&#10;&#10;Description automatically generated">
              <a:extLst>
                <a:ext uri="{FF2B5EF4-FFF2-40B4-BE49-F238E27FC236}">
                  <a16:creationId xmlns:a16="http://schemas.microsoft.com/office/drawing/2014/main" id="{989E5893-021F-4B44-9233-1361C0C1E8C5}"/>
                </a:ext>
              </a:extLst>
            </p:cNvPr>
            <p:cNvPicPr>
              <a:picLocks noChangeAspect="1"/>
            </p:cNvPicPr>
            <p:nvPr userDrawn="1"/>
          </p:nvPicPr>
          <p:blipFill>
            <a:blip r:embed="rId7"/>
            <a:stretch>
              <a:fillRect/>
            </a:stretch>
          </p:blipFill>
          <p:spPr>
            <a:xfrm>
              <a:off x="10801661" y="3191502"/>
              <a:ext cx="742526" cy="1061604"/>
            </a:xfrm>
            <a:prstGeom prst="rect">
              <a:avLst/>
            </a:prstGeom>
          </p:spPr>
        </p:pic>
      </p:grpSp>
      <p:grpSp>
        <p:nvGrpSpPr>
          <p:cNvPr id="36" name="Group 35">
            <a:extLst>
              <a:ext uri="{FF2B5EF4-FFF2-40B4-BE49-F238E27FC236}">
                <a16:creationId xmlns:a16="http://schemas.microsoft.com/office/drawing/2014/main" id="{D8450E58-E6F5-A44B-B982-29F912FC8BEE}"/>
              </a:ext>
            </a:extLst>
          </p:cNvPr>
          <p:cNvGrpSpPr/>
          <p:nvPr userDrawn="1"/>
        </p:nvGrpSpPr>
        <p:grpSpPr>
          <a:xfrm>
            <a:off x="10683076" y="3909173"/>
            <a:ext cx="982410" cy="1061604"/>
            <a:chOff x="10810076" y="4556873"/>
            <a:chExt cx="982410" cy="1061604"/>
          </a:xfrm>
        </p:grpSpPr>
        <p:sp>
          <p:nvSpPr>
            <p:cNvPr id="37" name="Flowchart: Process 23">
              <a:extLst>
                <a:ext uri="{FF2B5EF4-FFF2-40B4-BE49-F238E27FC236}">
                  <a16:creationId xmlns:a16="http://schemas.microsoft.com/office/drawing/2014/main" id="{3867F053-4217-414C-BE7B-753C578451BF}"/>
                </a:ext>
              </a:extLst>
            </p:cNvPr>
            <p:cNvSpPr/>
            <p:nvPr userDrawn="1"/>
          </p:nvSpPr>
          <p:spPr>
            <a:xfrm>
              <a:off x="11626165" y="4556873"/>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descr="A picture containing object, clock&#10;&#10;Description automatically generated">
              <a:extLst>
                <a:ext uri="{FF2B5EF4-FFF2-40B4-BE49-F238E27FC236}">
                  <a16:creationId xmlns:a16="http://schemas.microsoft.com/office/drawing/2014/main" id="{E9D191FE-DEF9-AA44-91D2-4AD99EED2425}"/>
                </a:ext>
              </a:extLst>
            </p:cNvPr>
            <p:cNvPicPr>
              <a:picLocks noChangeAspect="1"/>
            </p:cNvPicPr>
            <p:nvPr userDrawn="1"/>
          </p:nvPicPr>
          <p:blipFill>
            <a:blip r:embed="rId7"/>
            <a:stretch>
              <a:fillRect/>
            </a:stretch>
          </p:blipFill>
          <p:spPr>
            <a:xfrm>
              <a:off x="10810076" y="4556873"/>
              <a:ext cx="742526" cy="1061604"/>
            </a:xfrm>
            <a:prstGeom prst="rect">
              <a:avLst/>
            </a:prstGeom>
          </p:spPr>
        </p:pic>
      </p:grpSp>
      <p:grpSp>
        <p:nvGrpSpPr>
          <p:cNvPr id="39" name="Group 38">
            <a:extLst>
              <a:ext uri="{FF2B5EF4-FFF2-40B4-BE49-F238E27FC236}">
                <a16:creationId xmlns:a16="http://schemas.microsoft.com/office/drawing/2014/main" id="{9F118D60-4180-8C44-B44C-E4CF40522CD8}"/>
              </a:ext>
            </a:extLst>
          </p:cNvPr>
          <p:cNvGrpSpPr/>
          <p:nvPr userDrawn="1"/>
        </p:nvGrpSpPr>
        <p:grpSpPr>
          <a:xfrm>
            <a:off x="6697540" y="3191502"/>
            <a:ext cx="1014754" cy="1061604"/>
            <a:chOff x="6536725" y="516956"/>
            <a:chExt cx="1014754" cy="1061604"/>
          </a:xfrm>
        </p:grpSpPr>
        <p:sp>
          <p:nvSpPr>
            <p:cNvPr id="40" name="Flowchart: Process 17">
              <a:extLst>
                <a:ext uri="{FF2B5EF4-FFF2-40B4-BE49-F238E27FC236}">
                  <a16:creationId xmlns:a16="http://schemas.microsoft.com/office/drawing/2014/main" id="{59A2796C-9B38-6248-A183-105FD1B17982}"/>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descr="A picture containing object, clock&#10;&#10;Description automatically generated">
              <a:extLst>
                <a:ext uri="{FF2B5EF4-FFF2-40B4-BE49-F238E27FC236}">
                  <a16:creationId xmlns:a16="http://schemas.microsoft.com/office/drawing/2014/main" id="{0244B72E-3C90-724A-B3E6-A8F178998CEC}"/>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42" name="Group 41">
            <a:extLst>
              <a:ext uri="{FF2B5EF4-FFF2-40B4-BE49-F238E27FC236}">
                <a16:creationId xmlns:a16="http://schemas.microsoft.com/office/drawing/2014/main" id="{8A8509FE-FBEF-4E4A-9021-EAB06BAD815D}"/>
              </a:ext>
            </a:extLst>
          </p:cNvPr>
          <p:cNvGrpSpPr/>
          <p:nvPr userDrawn="1"/>
        </p:nvGrpSpPr>
        <p:grpSpPr>
          <a:xfrm>
            <a:off x="6697540" y="4559342"/>
            <a:ext cx="1023169" cy="1061604"/>
            <a:chOff x="6536725" y="1884796"/>
            <a:chExt cx="1023169" cy="1061604"/>
          </a:xfrm>
        </p:grpSpPr>
        <p:sp>
          <p:nvSpPr>
            <p:cNvPr id="43" name="Flowchart: Process 20">
              <a:extLst>
                <a:ext uri="{FF2B5EF4-FFF2-40B4-BE49-F238E27FC236}">
                  <a16:creationId xmlns:a16="http://schemas.microsoft.com/office/drawing/2014/main" id="{A31EC625-C0EA-7540-849F-0AF70CF9A87C}"/>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descr="A picture containing object, clock&#10;&#10;Description automatically generated">
              <a:extLst>
                <a:ext uri="{FF2B5EF4-FFF2-40B4-BE49-F238E27FC236}">
                  <a16:creationId xmlns:a16="http://schemas.microsoft.com/office/drawing/2014/main" id="{8AAAE88D-9AF7-7045-BC04-E1B54DBFC2AE}"/>
                </a:ext>
              </a:extLst>
            </p:cNvPr>
            <p:cNvPicPr>
              <a:picLocks noChangeAspect="1"/>
            </p:cNvPicPr>
            <p:nvPr userDrawn="1"/>
          </p:nvPicPr>
          <p:blipFill>
            <a:blip r:embed="rId7"/>
            <a:stretch>
              <a:fillRect/>
            </a:stretch>
          </p:blipFill>
          <p:spPr>
            <a:xfrm>
              <a:off x="6817368" y="1884796"/>
              <a:ext cx="742526" cy="1061604"/>
            </a:xfrm>
            <a:prstGeom prst="rect">
              <a:avLst/>
            </a:prstGeom>
          </p:spPr>
        </p:pic>
      </p:grpSp>
    </p:spTree>
    <p:custDataLst>
      <p:tags r:id="rId1"/>
    </p:custDataLst>
    <p:extLst>
      <p:ext uri="{BB962C8B-B14F-4D97-AF65-F5344CB8AC3E}">
        <p14:creationId xmlns:p14="http://schemas.microsoft.com/office/powerpoint/2010/main" val="326742792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3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2" name="Rectangle 1">
            <a:extLst>
              <a:ext uri="{FF2B5EF4-FFF2-40B4-BE49-F238E27FC236}">
                <a16:creationId xmlns:a16="http://schemas.microsoft.com/office/drawing/2014/main" id="{277BB155-14B6-4753-BA62-AAE65E3F9468}"/>
              </a:ext>
            </a:extLst>
          </p:cNvPr>
          <p:cNvSpPr/>
          <p:nvPr userDrawn="1"/>
        </p:nvSpPr>
        <p:spPr>
          <a:xfrm>
            <a:off x="6450227" y="295773"/>
            <a:ext cx="5436973" cy="56231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Content Placeholder 17">
            <a:extLst>
              <a:ext uri="{FF2B5EF4-FFF2-40B4-BE49-F238E27FC236}">
                <a16:creationId xmlns:a16="http://schemas.microsoft.com/office/drawing/2014/main" id="{BEF3300C-3625-4EBA-95EA-CE8B5D877B3D}"/>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20" name="Straight Connector 19">
            <a:extLst>
              <a:ext uri="{FF2B5EF4-FFF2-40B4-BE49-F238E27FC236}">
                <a16:creationId xmlns:a16="http://schemas.microsoft.com/office/drawing/2014/main" id="{D36389C3-7444-45E2-9231-0E268C424C9E}"/>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5BC0CC70-C23F-854A-A06E-182A3EA85199}"/>
              </a:ext>
            </a:extLst>
          </p:cNvPr>
          <p:cNvGrpSpPr/>
          <p:nvPr userDrawn="1"/>
        </p:nvGrpSpPr>
        <p:grpSpPr>
          <a:xfrm>
            <a:off x="6689125" y="516956"/>
            <a:ext cx="1014754" cy="1061604"/>
            <a:chOff x="6536725" y="516956"/>
            <a:chExt cx="1014754" cy="1061604"/>
          </a:xfrm>
        </p:grpSpPr>
        <p:sp>
          <p:nvSpPr>
            <p:cNvPr id="27" name="Flowchart: Process 17">
              <a:extLst>
                <a:ext uri="{FF2B5EF4-FFF2-40B4-BE49-F238E27FC236}">
                  <a16:creationId xmlns:a16="http://schemas.microsoft.com/office/drawing/2014/main" id="{89880F84-9CE6-8D4E-9B56-8533E0FB78E1}"/>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picture containing object, clock&#10;&#10;Description automatically generated">
              <a:extLst>
                <a:ext uri="{FF2B5EF4-FFF2-40B4-BE49-F238E27FC236}">
                  <a16:creationId xmlns:a16="http://schemas.microsoft.com/office/drawing/2014/main" id="{4B322781-E642-0D42-A901-7A0B20E07A0D}"/>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29" name="Group 28">
            <a:extLst>
              <a:ext uri="{FF2B5EF4-FFF2-40B4-BE49-F238E27FC236}">
                <a16:creationId xmlns:a16="http://schemas.microsoft.com/office/drawing/2014/main" id="{E413CEAF-4C95-DF4B-8706-90A35A7009DF}"/>
              </a:ext>
            </a:extLst>
          </p:cNvPr>
          <p:cNvGrpSpPr/>
          <p:nvPr userDrawn="1"/>
        </p:nvGrpSpPr>
        <p:grpSpPr>
          <a:xfrm>
            <a:off x="6689125" y="1884796"/>
            <a:ext cx="1023169" cy="1061604"/>
            <a:chOff x="6536725" y="1884796"/>
            <a:chExt cx="1023169" cy="1061604"/>
          </a:xfrm>
        </p:grpSpPr>
        <p:sp>
          <p:nvSpPr>
            <p:cNvPr id="30" name="Flowchart: Process 20">
              <a:extLst>
                <a:ext uri="{FF2B5EF4-FFF2-40B4-BE49-F238E27FC236}">
                  <a16:creationId xmlns:a16="http://schemas.microsoft.com/office/drawing/2014/main" id="{4ED072CD-C801-8344-B19D-7A4E8B6A1E92}"/>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picture containing object, clock&#10;&#10;Description automatically generated">
              <a:extLst>
                <a:ext uri="{FF2B5EF4-FFF2-40B4-BE49-F238E27FC236}">
                  <a16:creationId xmlns:a16="http://schemas.microsoft.com/office/drawing/2014/main" id="{6E2F786C-5062-7D4D-8496-D7D2AA90F3F2}"/>
                </a:ext>
              </a:extLst>
            </p:cNvPr>
            <p:cNvPicPr>
              <a:picLocks noChangeAspect="1"/>
            </p:cNvPicPr>
            <p:nvPr userDrawn="1"/>
          </p:nvPicPr>
          <p:blipFill>
            <a:blip r:embed="rId7"/>
            <a:stretch>
              <a:fillRect/>
            </a:stretch>
          </p:blipFill>
          <p:spPr>
            <a:xfrm>
              <a:off x="6817368" y="1884796"/>
              <a:ext cx="742526" cy="1061604"/>
            </a:xfrm>
            <a:prstGeom prst="rect">
              <a:avLst/>
            </a:prstGeom>
          </p:spPr>
        </p:pic>
      </p:grpSp>
      <p:grpSp>
        <p:nvGrpSpPr>
          <p:cNvPr id="35" name="Group 34">
            <a:extLst>
              <a:ext uri="{FF2B5EF4-FFF2-40B4-BE49-F238E27FC236}">
                <a16:creationId xmlns:a16="http://schemas.microsoft.com/office/drawing/2014/main" id="{700A367F-426A-CD4B-B4E6-1406E49D3A43}"/>
              </a:ext>
            </a:extLst>
          </p:cNvPr>
          <p:cNvGrpSpPr/>
          <p:nvPr userDrawn="1"/>
        </p:nvGrpSpPr>
        <p:grpSpPr>
          <a:xfrm>
            <a:off x="10666225" y="1234627"/>
            <a:ext cx="982410" cy="1061604"/>
            <a:chOff x="10793225" y="1882327"/>
            <a:chExt cx="982410" cy="1061604"/>
          </a:xfrm>
        </p:grpSpPr>
        <p:sp>
          <p:nvSpPr>
            <p:cNvPr id="36" name="Flowchart: Process 23">
              <a:extLst>
                <a:ext uri="{FF2B5EF4-FFF2-40B4-BE49-F238E27FC236}">
                  <a16:creationId xmlns:a16="http://schemas.microsoft.com/office/drawing/2014/main" id="{D8FA0CF1-4C91-3D4B-9B91-7E000B0CA480}"/>
                </a:ext>
              </a:extLst>
            </p:cNvPr>
            <p:cNvSpPr/>
            <p:nvPr userDrawn="1"/>
          </p:nvSpPr>
          <p:spPr>
            <a:xfrm>
              <a:off x="11609314" y="188232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descr="A picture containing object, clock&#10;&#10;Description automatically generated">
              <a:extLst>
                <a:ext uri="{FF2B5EF4-FFF2-40B4-BE49-F238E27FC236}">
                  <a16:creationId xmlns:a16="http://schemas.microsoft.com/office/drawing/2014/main" id="{CAC5E4D0-F162-0947-8BC8-91FA102DE127}"/>
                </a:ext>
              </a:extLst>
            </p:cNvPr>
            <p:cNvPicPr>
              <a:picLocks noChangeAspect="1"/>
            </p:cNvPicPr>
            <p:nvPr userDrawn="1"/>
          </p:nvPicPr>
          <p:blipFill>
            <a:blip r:embed="rId7"/>
            <a:stretch>
              <a:fillRect/>
            </a:stretch>
          </p:blipFill>
          <p:spPr>
            <a:xfrm>
              <a:off x="10793225" y="1882327"/>
              <a:ext cx="742526" cy="1061604"/>
            </a:xfrm>
            <a:prstGeom prst="rect">
              <a:avLst/>
            </a:prstGeom>
          </p:spPr>
        </p:pic>
      </p:grpSp>
      <p:grpSp>
        <p:nvGrpSpPr>
          <p:cNvPr id="38" name="Group 37">
            <a:extLst>
              <a:ext uri="{FF2B5EF4-FFF2-40B4-BE49-F238E27FC236}">
                <a16:creationId xmlns:a16="http://schemas.microsoft.com/office/drawing/2014/main" id="{A3B7AB71-2257-0243-8F3F-BA438DDD843C}"/>
              </a:ext>
            </a:extLst>
          </p:cNvPr>
          <p:cNvGrpSpPr/>
          <p:nvPr userDrawn="1"/>
        </p:nvGrpSpPr>
        <p:grpSpPr>
          <a:xfrm>
            <a:off x="10674661" y="2543802"/>
            <a:ext cx="990825" cy="1061604"/>
            <a:chOff x="10801661" y="3191502"/>
            <a:chExt cx="990825" cy="1061604"/>
          </a:xfrm>
        </p:grpSpPr>
        <p:sp>
          <p:nvSpPr>
            <p:cNvPr id="39" name="Flowchart: Process 22">
              <a:extLst>
                <a:ext uri="{FF2B5EF4-FFF2-40B4-BE49-F238E27FC236}">
                  <a16:creationId xmlns:a16="http://schemas.microsoft.com/office/drawing/2014/main" id="{08A3DB6B-B0BD-604D-831A-9BD5AA3FDC17}"/>
                </a:ext>
              </a:extLst>
            </p:cNvPr>
            <p:cNvSpPr/>
            <p:nvPr userDrawn="1"/>
          </p:nvSpPr>
          <p:spPr>
            <a:xfrm>
              <a:off x="11626165" y="3191502"/>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descr="A picture containing object, clock&#10;&#10;Description automatically generated">
              <a:extLst>
                <a:ext uri="{FF2B5EF4-FFF2-40B4-BE49-F238E27FC236}">
                  <a16:creationId xmlns:a16="http://schemas.microsoft.com/office/drawing/2014/main" id="{0488CBDB-A6A1-5544-9C95-05BB8F4F4C7F}"/>
                </a:ext>
              </a:extLst>
            </p:cNvPr>
            <p:cNvPicPr>
              <a:picLocks noChangeAspect="1"/>
            </p:cNvPicPr>
            <p:nvPr userDrawn="1"/>
          </p:nvPicPr>
          <p:blipFill>
            <a:blip r:embed="rId7"/>
            <a:stretch>
              <a:fillRect/>
            </a:stretch>
          </p:blipFill>
          <p:spPr>
            <a:xfrm>
              <a:off x="10801661" y="3191502"/>
              <a:ext cx="742526" cy="1061604"/>
            </a:xfrm>
            <a:prstGeom prst="rect">
              <a:avLst/>
            </a:prstGeom>
          </p:spPr>
        </p:pic>
      </p:grpSp>
      <p:grpSp>
        <p:nvGrpSpPr>
          <p:cNvPr id="41" name="Group 40">
            <a:extLst>
              <a:ext uri="{FF2B5EF4-FFF2-40B4-BE49-F238E27FC236}">
                <a16:creationId xmlns:a16="http://schemas.microsoft.com/office/drawing/2014/main" id="{4D36DA5B-CFE9-5E42-9858-66DFF4E10BDE}"/>
              </a:ext>
            </a:extLst>
          </p:cNvPr>
          <p:cNvGrpSpPr/>
          <p:nvPr userDrawn="1"/>
        </p:nvGrpSpPr>
        <p:grpSpPr>
          <a:xfrm>
            <a:off x="10683076" y="3909173"/>
            <a:ext cx="982410" cy="1061604"/>
            <a:chOff x="10810076" y="4556873"/>
            <a:chExt cx="982410" cy="1061604"/>
          </a:xfrm>
        </p:grpSpPr>
        <p:sp>
          <p:nvSpPr>
            <p:cNvPr id="42" name="Flowchart: Process 23">
              <a:extLst>
                <a:ext uri="{FF2B5EF4-FFF2-40B4-BE49-F238E27FC236}">
                  <a16:creationId xmlns:a16="http://schemas.microsoft.com/office/drawing/2014/main" id="{3A745C27-C075-9341-A463-8597D1A1BED3}"/>
                </a:ext>
              </a:extLst>
            </p:cNvPr>
            <p:cNvSpPr/>
            <p:nvPr userDrawn="1"/>
          </p:nvSpPr>
          <p:spPr>
            <a:xfrm>
              <a:off x="11626165" y="4556873"/>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descr="A picture containing object, clock&#10;&#10;Description automatically generated">
              <a:extLst>
                <a:ext uri="{FF2B5EF4-FFF2-40B4-BE49-F238E27FC236}">
                  <a16:creationId xmlns:a16="http://schemas.microsoft.com/office/drawing/2014/main" id="{BC2D8D67-3E0C-4245-8FF9-299ED6CB081E}"/>
                </a:ext>
              </a:extLst>
            </p:cNvPr>
            <p:cNvPicPr>
              <a:picLocks noChangeAspect="1"/>
            </p:cNvPicPr>
            <p:nvPr userDrawn="1"/>
          </p:nvPicPr>
          <p:blipFill>
            <a:blip r:embed="rId7"/>
            <a:stretch>
              <a:fillRect/>
            </a:stretch>
          </p:blipFill>
          <p:spPr>
            <a:xfrm>
              <a:off x="10810076" y="4556873"/>
              <a:ext cx="742526" cy="1061604"/>
            </a:xfrm>
            <a:prstGeom prst="rect">
              <a:avLst/>
            </a:prstGeom>
          </p:spPr>
        </p:pic>
      </p:grpSp>
      <p:grpSp>
        <p:nvGrpSpPr>
          <p:cNvPr id="44" name="Group 43">
            <a:extLst>
              <a:ext uri="{FF2B5EF4-FFF2-40B4-BE49-F238E27FC236}">
                <a16:creationId xmlns:a16="http://schemas.microsoft.com/office/drawing/2014/main" id="{AF50778A-FCE5-B54F-BCDE-DA62533A35A9}"/>
              </a:ext>
            </a:extLst>
          </p:cNvPr>
          <p:cNvGrpSpPr/>
          <p:nvPr userDrawn="1"/>
        </p:nvGrpSpPr>
        <p:grpSpPr>
          <a:xfrm>
            <a:off x="6697540" y="3191502"/>
            <a:ext cx="1014754" cy="1061604"/>
            <a:chOff x="6536725" y="516956"/>
            <a:chExt cx="1014754" cy="1061604"/>
          </a:xfrm>
        </p:grpSpPr>
        <p:sp>
          <p:nvSpPr>
            <p:cNvPr id="45" name="Flowchart: Process 17">
              <a:extLst>
                <a:ext uri="{FF2B5EF4-FFF2-40B4-BE49-F238E27FC236}">
                  <a16:creationId xmlns:a16="http://schemas.microsoft.com/office/drawing/2014/main" id="{D531B2C0-2528-5943-9B92-6441D4B15C23}"/>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descr="A picture containing object, clock&#10;&#10;Description automatically generated">
              <a:extLst>
                <a:ext uri="{FF2B5EF4-FFF2-40B4-BE49-F238E27FC236}">
                  <a16:creationId xmlns:a16="http://schemas.microsoft.com/office/drawing/2014/main" id="{3C9A7FA1-4D4C-264D-A543-D93887475115}"/>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47" name="Group 46">
            <a:extLst>
              <a:ext uri="{FF2B5EF4-FFF2-40B4-BE49-F238E27FC236}">
                <a16:creationId xmlns:a16="http://schemas.microsoft.com/office/drawing/2014/main" id="{CDDD8A04-DB7B-A643-85A2-3EF6188A4E6B}"/>
              </a:ext>
            </a:extLst>
          </p:cNvPr>
          <p:cNvGrpSpPr/>
          <p:nvPr userDrawn="1"/>
        </p:nvGrpSpPr>
        <p:grpSpPr>
          <a:xfrm>
            <a:off x="6697540" y="4559342"/>
            <a:ext cx="1023169" cy="1061604"/>
            <a:chOff x="6536725" y="1884796"/>
            <a:chExt cx="1023169" cy="1061604"/>
          </a:xfrm>
        </p:grpSpPr>
        <p:sp>
          <p:nvSpPr>
            <p:cNvPr id="48" name="Flowchart: Process 20">
              <a:extLst>
                <a:ext uri="{FF2B5EF4-FFF2-40B4-BE49-F238E27FC236}">
                  <a16:creationId xmlns:a16="http://schemas.microsoft.com/office/drawing/2014/main" id="{D887489A-55C3-F44D-AED0-2767D4A4CBA7}"/>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descr="A picture containing object, clock&#10;&#10;Description automatically generated">
              <a:extLst>
                <a:ext uri="{FF2B5EF4-FFF2-40B4-BE49-F238E27FC236}">
                  <a16:creationId xmlns:a16="http://schemas.microsoft.com/office/drawing/2014/main" id="{5C1A3690-9D6C-154B-BC61-44F8AD317622}"/>
                </a:ext>
              </a:extLst>
            </p:cNvPr>
            <p:cNvPicPr>
              <a:picLocks noChangeAspect="1"/>
            </p:cNvPicPr>
            <p:nvPr userDrawn="1"/>
          </p:nvPicPr>
          <p:blipFill>
            <a:blip r:embed="rId7"/>
            <a:stretch>
              <a:fillRect/>
            </a:stretch>
          </p:blipFill>
          <p:spPr>
            <a:xfrm>
              <a:off x="6817368" y="1884796"/>
              <a:ext cx="742526" cy="1061604"/>
            </a:xfrm>
            <a:prstGeom prst="rect">
              <a:avLst/>
            </a:prstGeom>
          </p:spPr>
        </p:pic>
      </p:grpSp>
    </p:spTree>
    <p:custDataLst>
      <p:tags r:id="rId1"/>
    </p:custDataLst>
    <p:extLst>
      <p:ext uri="{BB962C8B-B14F-4D97-AF65-F5344CB8AC3E}">
        <p14:creationId xmlns:p14="http://schemas.microsoft.com/office/powerpoint/2010/main" val="55434339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7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2" name="Rectangle 1">
            <a:extLst>
              <a:ext uri="{FF2B5EF4-FFF2-40B4-BE49-F238E27FC236}">
                <a16:creationId xmlns:a16="http://schemas.microsoft.com/office/drawing/2014/main" id="{277BB155-14B6-4753-BA62-AAE65E3F9468}"/>
              </a:ext>
            </a:extLst>
          </p:cNvPr>
          <p:cNvSpPr/>
          <p:nvPr userDrawn="1"/>
        </p:nvSpPr>
        <p:spPr>
          <a:xfrm>
            <a:off x="6450227" y="295773"/>
            <a:ext cx="5436973" cy="56231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D62D9B9B-DD2F-6F4B-8733-4CAB9BC58C29}"/>
              </a:ext>
            </a:extLst>
          </p:cNvPr>
          <p:cNvGrpSpPr/>
          <p:nvPr userDrawn="1"/>
        </p:nvGrpSpPr>
        <p:grpSpPr>
          <a:xfrm>
            <a:off x="6689125" y="516956"/>
            <a:ext cx="1014754" cy="1061604"/>
            <a:chOff x="6536725" y="516956"/>
            <a:chExt cx="1014754" cy="1061604"/>
          </a:xfrm>
        </p:grpSpPr>
        <p:sp>
          <p:nvSpPr>
            <p:cNvPr id="20" name="Flowchart: Process 17">
              <a:extLst>
                <a:ext uri="{FF2B5EF4-FFF2-40B4-BE49-F238E27FC236}">
                  <a16:creationId xmlns:a16="http://schemas.microsoft.com/office/drawing/2014/main" id="{84937B7B-6AD1-794E-AD30-862F2C5C6CF3}"/>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 picture containing object, clock&#10;&#10;Description automatically generated">
              <a:extLst>
                <a:ext uri="{FF2B5EF4-FFF2-40B4-BE49-F238E27FC236}">
                  <a16:creationId xmlns:a16="http://schemas.microsoft.com/office/drawing/2014/main" id="{B4FD1411-16CD-6046-A868-728492CA4423}"/>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28" name="Group 27">
            <a:extLst>
              <a:ext uri="{FF2B5EF4-FFF2-40B4-BE49-F238E27FC236}">
                <a16:creationId xmlns:a16="http://schemas.microsoft.com/office/drawing/2014/main" id="{7E3B239F-7012-534B-BB8C-24DE17122DD4}"/>
              </a:ext>
            </a:extLst>
          </p:cNvPr>
          <p:cNvGrpSpPr/>
          <p:nvPr userDrawn="1"/>
        </p:nvGrpSpPr>
        <p:grpSpPr>
          <a:xfrm>
            <a:off x="6689125" y="1884796"/>
            <a:ext cx="1023169" cy="1061604"/>
            <a:chOff x="6536725" y="1884796"/>
            <a:chExt cx="1023169" cy="1061604"/>
          </a:xfrm>
        </p:grpSpPr>
        <p:sp>
          <p:nvSpPr>
            <p:cNvPr id="29" name="Flowchart: Process 20">
              <a:extLst>
                <a:ext uri="{FF2B5EF4-FFF2-40B4-BE49-F238E27FC236}">
                  <a16:creationId xmlns:a16="http://schemas.microsoft.com/office/drawing/2014/main" id="{8D3339E7-C3C5-6348-9015-AE8FDCF20076}"/>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picture containing object, clock&#10;&#10;Description automatically generated">
              <a:extLst>
                <a:ext uri="{FF2B5EF4-FFF2-40B4-BE49-F238E27FC236}">
                  <a16:creationId xmlns:a16="http://schemas.microsoft.com/office/drawing/2014/main" id="{B8E65C14-3E24-7147-B14F-F4CB12A89115}"/>
                </a:ext>
              </a:extLst>
            </p:cNvPr>
            <p:cNvPicPr>
              <a:picLocks noChangeAspect="1"/>
            </p:cNvPicPr>
            <p:nvPr userDrawn="1"/>
          </p:nvPicPr>
          <p:blipFill>
            <a:blip r:embed="rId7"/>
            <a:stretch>
              <a:fillRect/>
            </a:stretch>
          </p:blipFill>
          <p:spPr>
            <a:xfrm>
              <a:off x="6817368" y="1884796"/>
              <a:ext cx="742526" cy="1061604"/>
            </a:xfrm>
            <a:prstGeom prst="rect">
              <a:avLst/>
            </a:prstGeom>
          </p:spPr>
        </p:pic>
      </p:grpSp>
      <p:grpSp>
        <p:nvGrpSpPr>
          <p:cNvPr id="31" name="Group 30">
            <a:extLst>
              <a:ext uri="{FF2B5EF4-FFF2-40B4-BE49-F238E27FC236}">
                <a16:creationId xmlns:a16="http://schemas.microsoft.com/office/drawing/2014/main" id="{4D7A2C83-449B-F44F-865C-C105ACD0B309}"/>
              </a:ext>
            </a:extLst>
          </p:cNvPr>
          <p:cNvGrpSpPr/>
          <p:nvPr userDrawn="1"/>
        </p:nvGrpSpPr>
        <p:grpSpPr>
          <a:xfrm>
            <a:off x="10657810" y="516956"/>
            <a:ext cx="990825" cy="1061604"/>
            <a:chOff x="10784810" y="516956"/>
            <a:chExt cx="990825" cy="1061604"/>
          </a:xfrm>
        </p:grpSpPr>
        <p:sp>
          <p:nvSpPr>
            <p:cNvPr id="32" name="Flowchart: Process 22">
              <a:extLst>
                <a:ext uri="{FF2B5EF4-FFF2-40B4-BE49-F238E27FC236}">
                  <a16:creationId xmlns:a16="http://schemas.microsoft.com/office/drawing/2014/main" id="{E41E9897-FF52-F441-BBBA-88D04C07E6D8}"/>
                </a:ext>
              </a:extLst>
            </p:cNvPr>
            <p:cNvSpPr/>
            <p:nvPr userDrawn="1"/>
          </p:nvSpPr>
          <p:spPr>
            <a:xfrm>
              <a:off x="11609314" y="516956"/>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A picture containing object, clock&#10;&#10;Description automatically generated">
              <a:extLst>
                <a:ext uri="{FF2B5EF4-FFF2-40B4-BE49-F238E27FC236}">
                  <a16:creationId xmlns:a16="http://schemas.microsoft.com/office/drawing/2014/main" id="{A4172F35-1DB4-EC4C-BAFC-337F85AF5EBC}"/>
                </a:ext>
              </a:extLst>
            </p:cNvPr>
            <p:cNvPicPr>
              <a:picLocks noChangeAspect="1"/>
            </p:cNvPicPr>
            <p:nvPr userDrawn="1"/>
          </p:nvPicPr>
          <p:blipFill>
            <a:blip r:embed="rId7"/>
            <a:stretch>
              <a:fillRect/>
            </a:stretch>
          </p:blipFill>
          <p:spPr>
            <a:xfrm>
              <a:off x="10784810" y="516956"/>
              <a:ext cx="742526" cy="1061604"/>
            </a:xfrm>
            <a:prstGeom prst="rect">
              <a:avLst/>
            </a:prstGeom>
          </p:spPr>
        </p:pic>
      </p:grpSp>
      <p:grpSp>
        <p:nvGrpSpPr>
          <p:cNvPr id="34" name="Group 33">
            <a:extLst>
              <a:ext uri="{FF2B5EF4-FFF2-40B4-BE49-F238E27FC236}">
                <a16:creationId xmlns:a16="http://schemas.microsoft.com/office/drawing/2014/main" id="{32B0A7AC-4648-794C-936D-5F304E7D2D47}"/>
              </a:ext>
            </a:extLst>
          </p:cNvPr>
          <p:cNvGrpSpPr/>
          <p:nvPr userDrawn="1"/>
        </p:nvGrpSpPr>
        <p:grpSpPr>
          <a:xfrm>
            <a:off x="10666225" y="1882327"/>
            <a:ext cx="982410" cy="1061604"/>
            <a:chOff x="10793225" y="1882327"/>
            <a:chExt cx="982410" cy="1061604"/>
          </a:xfrm>
        </p:grpSpPr>
        <p:sp>
          <p:nvSpPr>
            <p:cNvPr id="35" name="Flowchart: Process 23">
              <a:extLst>
                <a:ext uri="{FF2B5EF4-FFF2-40B4-BE49-F238E27FC236}">
                  <a16:creationId xmlns:a16="http://schemas.microsoft.com/office/drawing/2014/main" id="{88BCB036-AE85-E54C-9344-3A74C1D2DACF}"/>
                </a:ext>
              </a:extLst>
            </p:cNvPr>
            <p:cNvSpPr/>
            <p:nvPr userDrawn="1"/>
          </p:nvSpPr>
          <p:spPr>
            <a:xfrm>
              <a:off x="11609314" y="188232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descr="A picture containing object, clock&#10;&#10;Description automatically generated">
              <a:extLst>
                <a:ext uri="{FF2B5EF4-FFF2-40B4-BE49-F238E27FC236}">
                  <a16:creationId xmlns:a16="http://schemas.microsoft.com/office/drawing/2014/main" id="{AB3A2AAD-0700-674F-A929-4DEED671AF3D}"/>
                </a:ext>
              </a:extLst>
            </p:cNvPr>
            <p:cNvPicPr>
              <a:picLocks noChangeAspect="1"/>
            </p:cNvPicPr>
            <p:nvPr userDrawn="1"/>
          </p:nvPicPr>
          <p:blipFill>
            <a:blip r:embed="rId7"/>
            <a:stretch>
              <a:fillRect/>
            </a:stretch>
          </p:blipFill>
          <p:spPr>
            <a:xfrm>
              <a:off x="10793225" y="1882327"/>
              <a:ext cx="742526" cy="1061604"/>
            </a:xfrm>
            <a:prstGeom prst="rect">
              <a:avLst/>
            </a:prstGeom>
          </p:spPr>
        </p:pic>
      </p:grpSp>
      <p:grpSp>
        <p:nvGrpSpPr>
          <p:cNvPr id="37" name="Group 36">
            <a:extLst>
              <a:ext uri="{FF2B5EF4-FFF2-40B4-BE49-F238E27FC236}">
                <a16:creationId xmlns:a16="http://schemas.microsoft.com/office/drawing/2014/main" id="{590BC3D6-8443-0540-BD37-21BC49F029C2}"/>
              </a:ext>
            </a:extLst>
          </p:cNvPr>
          <p:cNvGrpSpPr/>
          <p:nvPr userDrawn="1"/>
        </p:nvGrpSpPr>
        <p:grpSpPr>
          <a:xfrm>
            <a:off x="10674661" y="3191502"/>
            <a:ext cx="990825" cy="1061604"/>
            <a:chOff x="10801661" y="3191502"/>
            <a:chExt cx="990825" cy="1061604"/>
          </a:xfrm>
        </p:grpSpPr>
        <p:sp>
          <p:nvSpPr>
            <p:cNvPr id="38" name="Flowchart: Process 22">
              <a:extLst>
                <a:ext uri="{FF2B5EF4-FFF2-40B4-BE49-F238E27FC236}">
                  <a16:creationId xmlns:a16="http://schemas.microsoft.com/office/drawing/2014/main" id="{BB0F6FCD-6542-2148-9208-D12F60E6B931}"/>
                </a:ext>
              </a:extLst>
            </p:cNvPr>
            <p:cNvSpPr/>
            <p:nvPr userDrawn="1"/>
          </p:nvSpPr>
          <p:spPr>
            <a:xfrm>
              <a:off x="11626165" y="3191502"/>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descr="A picture containing object, clock&#10;&#10;Description automatically generated">
              <a:extLst>
                <a:ext uri="{FF2B5EF4-FFF2-40B4-BE49-F238E27FC236}">
                  <a16:creationId xmlns:a16="http://schemas.microsoft.com/office/drawing/2014/main" id="{F120B3B3-BB5F-1044-8433-735FD6F8E35B}"/>
                </a:ext>
              </a:extLst>
            </p:cNvPr>
            <p:cNvPicPr>
              <a:picLocks noChangeAspect="1"/>
            </p:cNvPicPr>
            <p:nvPr userDrawn="1"/>
          </p:nvPicPr>
          <p:blipFill>
            <a:blip r:embed="rId7"/>
            <a:stretch>
              <a:fillRect/>
            </a:stretch>
          </p:blipFill>
          <p:spPr>
            <a:xfrm>
              <a:off x="10801661" y="3191502"/>
              <a:ext cx="742526" cy="1061604"/>
            </a:xfrm>
            <a:prstGeom prst="rect">
              <a:avLst/>
            </a:prstGeom>
          </p:spPr>
        </p:pic>
      </p:grpSp>
      <p:grpSp>
        <p:nvGrpSpPr>
          <p:cNvPr id="40" name="Group 39">
            <a:extLst>
              <a:ext uri="{FF2B5EF4-FFF2-40B4-BE49-F238E27FC236}">
                <a16:creationId xmlns:a16="http://schemas.microsoft.com/office/drawing/2014/main" id="{45BF56F6-75D9-804A-801B-2FE031DFA7DB}"/>
              </a:ext>
            </a:extLst>
          </p:cNvPr>
          <p:cNvGrpSpPr/>
          <p:nvPr userDrawn="1"/>
        </p:nvGrpSpPr>
        <p:grpSpPr>
          <a:xfrm>
            <a:off x="10683076" y="4556873"/>
            <a:ext cx="982410" cy="1061604"/>
            <a:chOff x="10810076" y="4556873"/>
            <a:chExt cx="982410" cy="1061604"/>
          </a:xfrm>
        </p:grpSpPr>
        <p:sp>
          <p:nvSpPr>
            <p:cNvPr id="41" name="Flowchart: Process 23">
              <a:extLst>
                <a:ext uri="{FF2B5EF4-FFF2-40B4-BE49-F238E27FC236}">
                  <a16:creationId xmlns:a16="http://schemas.microsoft.com/office/drawing/2014/main" id="{142CC7DD-F2D5-0A4E-829E-538932C572A6}"/>
                </a:ext>
              </a:extLst>
            </p:cNvPr>
            <p:cNvSpPr/>
            <p:nvPr userDrawn="1"/>
          </p:nvSpPr>
          <p:spPr>
            <a:xfrm>
              <a:off x="11626165" y="4556873"/>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descr="A picture containing object, clock&#10;&#10;Description automatically generated">
              <a:extLst>
                <a:ext uri="{FF2B5EF4-FFF2-40B4-BE49-F238E27FC236}">
                  <a16:creationId xmlns:a16="http://schemas.microsoft.com/office/drawing/2014/main" id="{D9515C9A-E5F8-114F-B5BE-7DFACD64634F}"/>
                </a:ext>
              </a:extLst>
            </p:cNvPr>
            <p:cNvPicPr>
              <a:picLocks noChangeAspect="1"/>
            </p:cNvPicPr>
            <p:nvPr userDrawn="1"/>
          </p:nvPicPr>
          <p:blipFill>
            <a:blip r:embed="rId7"/>
            <a:stretch>
              <a:fillRect/>
            </a:stretch>
          </p:blipFill>
          <p:spPr>
            <a:xfrm>
              <a:off x="10810076" y="4556873"/>
              <a:ext cx="742526" cy="1061604"/>
            </a:xfrm>
            <a:prstGeom prst="rect">
              <a:avLst/>
            </a:prstGeom>
          </p:spPr>
        </p:pic>
      </p:grpSp>
      <p:grpSp>
        <p:nvGrpSpPr>
          <p:cNvPr id="43" name="Group 42">
            <a:extLst>
              <a:ext uri="{FF2B5EF4-FFF2-40B4-BE49-F238E27FC236}">
                <a16:creationId xmlns:a16="http://schemas.microsoft.com/office/drawing/2014/main" id="{5C9E2F77-DF9F-7B40-93DC-1FB90EAFF583}"/>
              </a:ext>
            </a:extLst>
          </p:cNvPr>
          <p:cNvGrpSpPr/>
          <p:nvPr userDrawn="1"/>
        </p:nvGrpSpPr>
        <p:grpSpPr>
          <a:xfrm>
            <a:off x="6697540" y="3191502"/>
            <a:ext cx="1014754" cy="1061604"/>
            <a:chOff x="6536725" y="516956"/>
            <a:chExt cx="1014754" cy="1061604"/>
          </a:xfrm>
        </p:grpSpPr>
        <p:sp>
          <p:nvSpPr>
            <p:cNvPr id="44" name="Flowchart: Process 17">
              <a:extLst>
                <a:ext uri="{FF2B5EF4-FFF2-40B4-BE49-F238E27FC236}">
                  <a16:creationId xmlns:a16="http://schemas.microsoft.com/office/drawing/2014/main" id="{E4D47160-7309-1441-BF7F-B1CCC1B5CBB6}"/>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A picture containing object, clock&#10;&#10;Description automatically generated">
              <a:extLst>
                <a:ext uri="{FF2B5EF4-FFF2-40B4-BE49-F238E27FC236}">
                  <a16:creationId xmlns:a16="http://schemas.microsoft.com/office/drawing/2014/main" id="{6D386FE3-F5C4-624E-8547-914D954BAB4D}"/>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46" name="Group 45">
            <a:extLst>
              <a:ext uri="{FF2B5EF4-FFF2-40B4-BE49-F238E27FC236}">
                <a16:creationId xmlns:a16="http://schemas.microsoft.com/office/drawing/2014/main" id="{79FAB7E9-CB83-0B41-B505-6FA44EA3F7A8}"/>
              </a:ext>
            </a:extLst>
          </p:cNvPr>
          <p:cNvGrpSpPr/>
          <p:nvPr userDrawn="1"/>
        </p:nvGrpSpPr>
        <p:grpSpPr>
          <a:xfrm>
            <a:off x="6697540" y="4559342"/>
            <a:ext cx="1023169" cy="1061604"/>
            <a:chOff x="6536725" y="1884796"/>
            <a:chExt cx="1023169" cy="1061604"/>
          </a:xfrm>
        </p:grpSpPr>
        <p:sp>
          <p:nvSpPr>
            <p:cNvPr id="47" name="Flowchart: Process 20">
              <a:extLst>
                <a:ext uri="{FF2B5EF4-FFF2-40B4-BE49-F238E27FC236}">
                  <a16:creationId xmlns:a16="http://schemas.microsoft.com/office/drawing/2014/main" id="{CFD4FC60-8D25-3C4B-A718-FCC18ED8A201}"/>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descr="A picture containing object, clock&#10;&#10;Description automatically generated">
              <a:extLst>
                <a:ext uri="{FF2B5EF4-FFF2-40B4-BE49-F238E27FC236}">
                  <a16:creationId xmlns:a16="http://schemas.microsoft.com/office/drawing/2014/main" id="{E37430E2-B6BB-6B4D-8146-FC213297E2B7}"/>
                </a:ext>
              </a:extLst>
            </p:cNvPr>
            <p:cNvPicPr>
              <a:picLocks noChangeAspect="1"/>
            </p:cNvPicPr>
            <p:nvPr userDrawn="1"/>
          </p:nvPicPr>
          <p:blipFill>
            <a:blip r:embed="rId7"/>
            <a:stretch>
              <a:fillRect/>
            </a:stretch>
          </p:blipFill>
          <p:spPr>
            <a:xfrm>
              <a:off x="6817368" y="1884796"/>
              <a:ext cx="742526" cy="1061604"/>
            </a:xfrm>
            <a:prstGeom prst="rect">
              <a:avLst/>
            </a:prstGeom>
          </p:spPr>
        </p:pic>
      </p:grpSp>
    </p:spTree>
    <p:custDataLst>
      <p:tags r:id="rId1"/>
    </p:custDataLst>
    <p:extLst>
      <p:ext uri="{BB962C8B-B14F-4D97-AF65-F5344CB8AC3E}">
        <p14:creationId xmlns:p14="http://schemas.microsoft.com/office/powerpoint/2010/main" val="29329370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4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2" name="Rectangle 1">
            <a:extLst>
              <a:ext uri="{FF2B5EF4-FFF2-40B4-BE49-F238E27FC236}">
                <a16:creationId xmlns:a16="http://schemas.microsoft.com/office/drawing/2014/main" id="{277BB155-14B6-4753-BA62-AAE65E3F9468}"/>
              </a:ext>
            </a:extLst>
          </p:cNvPr>
          <p:cNvSpPr/>
          <p:nvPr userDrawn="1"/>
        </p:nvSpPr>
        <p:spPr>
          <a:xfrm>
            <a:off x="6450227" y="295773"/>
            <a:ext cx="5436973" cy="56231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Content Placeholder 17">
            <a:extLst>
              <a:ext uri="{FF2B5EF4-FFF2-40B4-BE49-F238E27FC236}">
                <a16:creationId xmlns:a16="http://schemas.microsoft.com/office/drawing/2014/main" id="{E383E8F3-63D6-47A1-AF40-808DDF1530C2}"/>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20" name="Straight Connector 19">
            <a:extLst>
              <a:ext uri="{FF2B5EF4-FFF2-40B4-BE49-F238E27FC236}">
                <a16:creationId xmlns:a16="http://schemas.microsoft.com/office/drawing/2014/main" id="{32C960D0-D2CD-4294-AA5A-BEB610D0A266}"/>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3E2D9BBB-376D-0448-8525-A33881DC3A9B}"/>
              </a:ext>
            </a:extLst>
          </p:cNvPr>
          <p:cNvGrpSpPr/>
          <p:nvPr userDrawn="1"/>
        </p:nvGrpSpPr>
        <p:grpSpPr>
          <a:xfrm>
            <a:off x="6689125" y="516956"/>
            <a:ext cx="1014754" cy="1061604"/>
            <a:chOff x="6536725" y="516956"/>
            <a:chExt cx="1014754" cy="1061604"/>
          </a:xfrm>
        </p:grpSpPr>
        <p:sp>
          <p:nvSpPr>
            <p:cNvPr id="28" name="Flowchart: Process 17">
              <a:extLst>
                <a:ext uri="{FF2B5EF4-FFF2-40B4-BE49-F238E27FC236}">
                  <a16:creationId xmlns:a16="http://schemas.microsoft.com/office/drawing/2014/main" id="{520C077D-6BFD-8F42-9844-8D76F4048D22}"/>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descr="A picture containing object, clock&#10;&#10;Description automatically generated">
              <a:extLst>
                <a:ext uri="{FF2B5EF4-FFF2-40B4-BE49-F238E27FC236}">
                  <a16:creationId xmlns:a16="http://schemas.microsoft.com/office/drawing/2014/main" id="{8BB12A44-E654-6844-AB90-C4C798BB9210}"/>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30" name="Group 29">
            <a:extLst>
              <a:ext uri="{FF2B5EF4-FFF2-40B4-BE49-F238E27FC236}">
                <a16:creationId xmlns:a16="http://schemas.microsoft.com/office/drawing/2014/main" id="{25E088F4-200C-BE40-9CDF-C126C0D36135}"/>
              </a:ext>
            </a:extLst>
          </p:cNvPr>
          <p:cNvGrpSpPr/>
          <p:nvPr userDrawn="1"/>
        </p:nvGrpSpPr>
        <p:grpSpPr>
          <a:xfrm>
            <a:off x="6689125" y="1884796"/>
            <a:ext cx="1023169" cy="1061604"/>
            <a:chOff x="6536725" y="1884796"/>
            <a:chExt cx="1023169" cy="1061604"/>
          </a:xfrm>
        </p:grpSpPr>
        <p:sp>
          <p:nvSpPr>
            <p:cNvPr id="31" name="Flowchart: Process 20">
              <a:extLst>
                <a:ext uri="{FF2B5EF4-FFF2-40B4-BE49-F238E27FC236}">
                  <a16:creationId xmlns:a16="http://schemas.microsoft.com/office/drawing/2014/main" id="{14B109AB-46F6-1545-B694-2EE76F3E1142}"/>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A picture containing object, clock&#10;&#10;Description automatically generated">
              <a:extLst>
                <a:ext uri="{FF2B5EF4-FFF2-40B4-BE49-F238E27FC236}">
                  <a16:creationId xmlns:a16="http://schemas.microsoft.com/office/drawing/2014/main" id="{FECED4E3-2E2B-D64B-98C7-FC7E49246985}"/>
                </a:ext>
              </a:extLst>
            </p:cNvPr>
            <p:cNvPicPr>
              <a:picLocks noChangeAspect="1"/>
            </p:cNvPicPr>
            <p:nvPr userDrawn="1"/>
          </p:nvPicPr>
          <p:blipFill>
            <a:blip r:embed="rId7"/>
            <a:stretch>
              <a:fillRect/>
            </a:stretch>
          </p:blipFill>
          <p:spPr>
            <a:xfrm>
              <a:off x="6817368" y="1884796"/>
              <a:ext cx="742526" cy="1061604"/>
            </a:xfrm>
            <a:prstGeom prst="rect">
              <a:avLst/>
            </a:prstGeom>
          </p:spPr>
        </p:pic>
      </p:grpSp>
      <p:grpSp>
        <p:nvGrpSpPr>
          <p:cNvPr id="33" name="Group 32">
            <a:extLst>
              <a:ext uri="{FF2B5EF4-FFF2-40B4-BE49-F238E27FC236}">
                <a16:creationId xmlns:a16="http://schemas.microsoft.com/office/drawing/2014/main" id="{20DF5165-5744-AD44-9017-39689F4BE9C0}"/>
              </a:ext>
            </a:extLst>
          </p:cNvPr>
          <p:cNvGrpSpPr/>
          <p:nvPr userDrawn="1"/>
        </p:nvGrpSpPr>
        <p:grpSpPr>
          <a:xfrm>
            <a:off x="10657810" y="516956"/>
            <a:ext cx="990825" cy="1061604"/>
            <a:chOff x="10784810" y="516956"/>
            <a:chExt cx="990825" cy="1061604"/>
          </a:xfrm>
        </p:grpSpPr>
        <p:sp>
          <p:nvSpPr>
            <p:cNvPr id="34" name="Flowchart: Process 22">
              <a:extLst>
                <a:ext uri="{FF2B5EF4-FFF2-40B4-BE49-F238E27FC236}">
                  <a16:creationId xmlns:a16="http://schemas.microsoft.com/office/drawing/2014/main" id="{160A1DB5-5FEC-4A4F-BB3E-FB4CADB6D39D}"/>
                </a:ext>
              </a:extLst>
            </p:cNvPr>
            <p:cNvSpPr/>
            <p:nvPr userDrawn="1"/>
          </p:nvSpPr>
          <p:spPr>
            <a:xfrm>
              <a:off x="11609314" y="516956"/>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descr="A picture containing object, clock&#10;&#10;Description automatically generated">
              <a:extLst>
                <a:ext uri="{FF2B5EF4-FFF2-40B4-BE49-F238E27FC236}">
                  <a16:creationId xmlns:a16="http://schemas.microsoft.com/office/drawing/2014/main" id="{CE9E7C88-7A3A-0C44-9A2E-93B80A3657F5}"/>
                </a:ext>
              </a:extLst>
            </p:cNvPr>
            <p:cNvPicPr>
              <a:picLocks noChangeAspect="1"/>
            </p:cNvPicPr>
            <p:nvPr userDrawn="1"/>
          </p:nvPicPr>
          <p:blipFill>
            <a:blip r:embed="rId7"/>
            <a:stretch>
              <a:fillRect/>
            </a:stretch>
          </p:blipFill>
          <p:spPr>
            <a:xfrm>
              <a:off x="10784810" y="516956"/>
              <a:ext cx="742526" cy="1061604"/>
            </a:xfrm>
            <a:prstGeom prst="rect">
              <a:avLst/>
            </a:prstGeom>
          </p:spPr>
        </p:pic>
      </p:grpSp>
      <p:grpSp>
        <p:nvGrpSpPr>
          <p:cNvPr id="36" name="Group 35">
            <a:extLst>
              <a:ext uri="{FF2B5EF4-FFF2-40B4-BE49-F238E27FC236}">
                <a16:creationId xmlns:a16="http://schemas.microsoft.com/office/drawing/2014/main" id="{296C0060-6941-D440-9BC2-9249B17647E8}"/>
              </a:ext>
            </a:extLst>
          </p:cNvPr>
          <p:cNvGrpSpPr/>
          <p:nvPr userDrawn="1"/>
        </p:nvGrpSpPr>
        <p:grpSpPr>
          <a:xfrm>
            <a:off x="10666225" y="1882327"/>
            <a:ext cx="982410" cy="1061604"/>
            <a:chOff x="10793225" y="1882327"/>
            <a:chExt cx="982410" cy="1061604"/>
          </a:xfrm>
        </p:grpSpPr>
        <p:sp>
          <p:nvSpPr>
            <p:cNvPr id="37" name="Flowchart: Process 23">
              <a:extLst>
                <a:ext uri="{FF2B5EF4-FFF2-40B4-BE49-F238E27FC236}">
                  <a16:creationId xmlns:a16="http://schemas.microsoft.com/office/drawing/2014/main" id="{B80F731C-13D5-774F-BFB4-AFB68915E0A2}"/>
                </a:ext>
              </a:extLst>
            </p:cNvPr>
            <p:cNvSpPr/>
            <p:nvPr userDrawn="1"/>
          </p:nvSpPr>
          <p:spPr>
            <a:xfrm>
              <a:off x="11609314" y="188232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descr="A picture containing object, clock&#10;&#10;Description automatically generated">
              <a:extLst>
                <a:ext uri="{FF2B5EF4-FFF2-40B4-BE49-F238E27FC236}">
                  <a16:creationId xmlns:a16="http://schemas.microsoft.com/office/drawing/2014/main" id="{E43B2EFF-DA86-B341-907B-8DA9B36F0677}"/>
                </a:ext>
              </a:extLst>
            </p:cNvPr>
            <p:cNvPicPr>
              <a:picLocks noChangeAspect="1"/>
            </p:cNvPicPr>
            <p:nvPr userDrawn="1"/>
          </p:nvPicPr>
          <p:blipFill>
            <a:blip r:embed="rId7"/>
            <a:stretch>
              <a:fillRect/>
            </a:stretch>
          </p:blipFill>
          <p:spPr>
            <a:xfrm>
              <a:off x="10793225" y="1882327"/>
              <a:ext cx="742526" cy="1061604"/>
            </a:xfrm>
            <a:prstGeom prst="rect">
              <a:avLst/>
            </a:prstGeom>
          </p:spPr>
        </p:pic>
      </p:grpSp>
      <p:grpSp>
        <p:nvGrpSpPr>
          <p:cNvPr id="39" name="Group 38">
            <a:extLst>
              <a:ext uri="{FF2B5EF4-FFF2-40B4-BE49-F238E27FC236}">
                <a16:creationId xmlns:a16="http://schemas.microsoft.com/office/drawing/2014/main" id="{30F10B32-9429-5048-9C30-97BA20EF18AF}"/>
              </a:ext>
            </a:extLst>
          </p:cNvPr>
          <p:cNvGrpSpPr/>
          <p:nvPr userDrawn="1"/>
        </p:nvGrpSpPr>
        <p:grpSpPr>
          <a:xfrm>
            <a:off x="10674661" y="3191502"/>
            <a:ext cx="990825" cy="1061604"/>
            <a:chOff x="10801661" y="3191502"/>
            <a:chExt cx="990825" cy="1061604"/>
          </a:xfrm>
        </p:grpSpPr>
        <p:sp>
          <p:nvSpPr>
            <p:cNvPr id="40" name="Flowchart: Process 22">
              <a:extLst>
                <a:ext uri="{FF2B5EF4-FFF2-40B4-BE49-F238E27FC236}">
                  <a16:creationId xmlns:a16="http://schemas.microsoft.com/office/drawing/2014/main" id="{68573359-3556-1541-9214-71E4C6C92CAA}"/>
                </a:ext>
              </a:extLst>
            </p:cNvPr>
            <p:cNvSpPr/>
            <p:nvPr userDrawn="1"/>
          </p:nvSpPr>
          <p:spPr>
            <a:xfrm>
              <a:off x="11626165" y="3191502"/>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descr="A picture containing object, clock&#10;&#10;Description automatically generated">
              <a:extLst>
                <a:ext uri="{FF2B5EF4-FFF2-40B4-BE49-F238E27FC236}">
                  <a16:creationId xmlns:a16="http://schemas.microsoft.com/office/drawing/2014/main" id="{7FB1AD53-E3B8-D940-A68F-78FD4F3066CB}"/>
                </a:ext>
              </a:extLst>
            </p:cNvPr>
            <p:cNvPicPr>
              <a:picLocks noChangeAspect="1"/>
            </p:cNvPicPr>
            <p:nvPr userDrawn="1"/>
          </p:nvPicPr>
          <p:blipFill>
            <a:blip r:embed="rId7"/>
            <a:stretch>
              <a:fillRect/>
            </a:stretch>
          </p:blipFill>
          <p:spPr>
            <a:xfrm>
              <a:off x="10801661" y="3191502"/>
              <a:ext cx="742526" cy="1061604"/>
            </a:xfrm>
            <a:prstGeom prst="rect">
              <a:avLst/>
            </a:prstGeom>
          </p:spPr>
        </p:pic>
      </p:grpSp>
      <p:grpSp>
        <p:nvGrpSpPr>
          <p:cNvPr id="42" name="Group 41">
            <a:extLst>
              <a:ext uri="{FF2B5EF4-FFF2-40B4-BE49-F238E27FC236}">
                <a16:creationId xmlns:a16="http://schemas.microsoft.com/office/drawing/2014/main" id="{E89A454E-09E0-9C4C-95D5-9485B5E3C1D3}"/>
              </a:ext>
            </a:extLst>
          </p:cNvPr>
          <p:cNvGrpSpPr/>
          <p:nvPr userDrawn="1"/>
        </p:nvGrpSpPr>
        <p:grpSpPr>
          <a:xfrm>
            <a:off x="10683076" y="4556873"/>
            <a:ext cx="982410" cy="1061604"/>
            <a:chOff x="10810076" y="4556873"/>
            <a:chExt cx="982410" cy="1061604"/>
          </a:xfrm>
        </p:grpSpPr>
        <p:sp>
          <p:nvSpPr>
            <p:cNvPr id="43" name="Flowchart: Process 23">
              <a:extLst>
                <a:ext uri="{FF2B5EF4-FFF2-40B4-BE49-F238E27FC236}">
                  <a16:creationId xmlns:a16="http://schemas.microsoft.com/office/drawing/2014/main" id="{257364A8-F525-7848-8E2A-AD1FDC552DBC}"/>
                </a:ext>
              </a:extLst>
            </p:cNvPr>
            <p:cNvSpPr/>
            <p:nvPr userDrawn="1"/>
          </p:nvSpPr>
          <p:spPr>
            <a:xfrm>
              <a:off x="11626165" y="4556873"/>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descr="A picture containing object, clock&#10;&#10;Description automatically generated">
              <a:extLst>
                <a:ext uri="{FF2B5EF4-FFF2-40B4-BE49-F238E27FC236}">
                  <a16:creationId xmlns:a16="http://schemas.microsoft.com/office/drawing/2014/main" id="{1A93330B-42A3-154E-8E04-E2D57A852BBE}"/>
                </a:ext>
              </a:extLst>
            </p:cNvPr>
            <p:cNvPicPr>
              <a:picLocks noChangeAspect="1"/>
            </p:cNvPicPr>
            <p:nvPr userDrawn="1"/>
          </p:nvPicPr>
          <p:blipFill>
            <a:blip r:embed="rId7"/>
            <a:stretch>
              <a:fillRect/>
            </a:stretch>
          </p:blipFill>
          <p:spPr>
            <a:xfrm>
              <a:off x="10810076" y="4556873"/>
              <a:ext cx="742526" cy="1061604"/>
            </a:xfrm>
            <a:prstGeom prst="rect">
              <a:avLst/>
            </a:prstGeom>
          </p:spPr>
        </p:pic>
      </p:grpSp>
      <p:grpSp>
        <p:nvGrpSpPr>
          <p:cNvPr id="45" name="Group 44">
            <a:extLst>
              <a:ext uri="{FF2B5EF4-FFF2-40B4-BE49-F238E27FC236}">
                <a16:creationId xmlns:a16="http://schemas.microsoft.com/office/drawing/2014/main" id="{80257120-3CD2-EE4C-B7ED-B977AC4A81D2}"/>
              </a:ext>
            </a:extLst>
          </p:cNvPr>
          <p:cNvGrpSpPr/>
          <p:nvPr userDrawn="1"/>
        </p:nvGrpSpPr>
        <p:grpSpPr>
          <a:xfrm>
            <a:off x="6697540" y="3191502"/>
            <a:ext cx="1014754" cy="1061604"/>
            <a:chOff x="6536725" y="516956"/>
            <a:chExt cx="1014754" cy="1061604"/>
          </a:xfrm>
        </p:grpSpPr>
        <p:sp>
          <p:nvSpPr>
            <p:cNvPr id="46" name="Flowchart: Process 17">
              <a:extLst>
                <a:ext uri="{FF2B5EF4-FFF2-40B4-BE49-F238E27FC236}">
                  <a16:creationId xmlns:a16="http://schemas.microsoft.com/office/drawing/2014/main" id="{654ED4A7-1706-AE48-B136-0D74D87E2EF7}"/>
                </a:ext>
              </a:extLst>
            </p:cNvPr>
            <p:cNvSpPr/>
            <p:nvPr userDrawn="1"/>
          </p:nvSpPr>
          <p:spPr>
            <a:xfrm>
              <a:off x="6536725" y="579109"/>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descr="A picture containing object, clock&#10;&#10;Description automatically generated">
              <a:extLst>
                <a:ext uri="{FF2B5EF4-FFF2-40B4-BE49-F238E27FC236}">
                  <a16:creationId xmlns:a16="http://schemas.microsoft.com/office/drawing/2014/main" id="{F4EBC079-1EC6-0049-8544-C4A739273187}"/>
                </a:ext>
              </a:extLst>
            </p:cNvPr>
            <p:cNvPicPr>
              <a:picLocks noChangeAspect="1"/>
            </p:cNvPicPr>
            <p:nvPr userDrawn="1"/>
          </p:nvPicPr>
          <p:blipFill>
            <a:blip r:embed="rId7"/>
            <a:stretch>
              <a:fillRect/>
            </a:stretch>
          </p:blipFill>
          <p:spPr>
            <a:xfrm>
              <a:off x="6808953" y="516956"/>
              <a:ext cx="742526" cy="1061604"/>
            </a:xfrm>
            <a:prstGeom prst="rect">
              <a:avLst/>
            </a:prstGeom>
          </p:spPr>
        </p:pic>
      </p:grpSp>
      <p:grpSp>
        <p:nvGrpSpPr>
          <p:cNvPr id="48" name="Group 47">
            <a:extLst>
              <a:ext uri="{FF2B5EF4-FFF2-40B4-BE49-F238E27FC236}">
                <a16:creationId xmlns:a16="http://schemas.microsoft.com/office/drawing/2014/main" id="{BEB440F6-33E0-864F-A54D-A01ECED7465B}"/>
              </a:ext>
            </a:extLst>
          </p:cNvPr>
          <p:cNvGrpSpPr/>
          <p:nvPr userDrawn="1"/>
        </p:nvGrpSpPr>
        <p:grpSpPr>
          <a:xfrm>
            <a:off x="6697540" y="4559342"/>
            <a:ext cx="1023169" cy="1061604"/>
            <a:chOff x="6536725" y="1884796"/>
            <a:chExt cx="1023169" cy="1061604"/>
          </a:xfrm>
        </p:grpSpPr>
        <p:sp>
          <p:nvSpPr>
            <p:cNvPr id="49" name="Flowchart: Process 20">
              <a:extLst>
                <a:ext uri="{FF2B5EF4-FFF2-40B4-BE49-F238E27FC236}">
                  <a16:creationId xmlns:a16="http://schemas.microsoft.com/office/drawing/2014/main" id="{4C657535-6925-9B4D-A0B3-6D708B7D4F43}"/>
                </a:ext>
              </a:extLst>
            </p:cNvPr>
            <p:cNvSpPr/>
            <p:nvPr userDrawn="1"/>
          </p:nvSpPr>
          <p:spPr>
            <a:xfrm>
              <a:off x="6536725" y="1948657"/>
              <a:ext cx="166321" cy="933956"/>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descr="A picture containing object, clock&#10;&#10;Description automatically generated">
              <a:extLst>
                <a:ext uri="{FF2B5EF4-FFF2-40B4-BE49-F238E27FC236}">
                  <a16:creationId xmlns:a16="http://schemas.microsoft.com/office/drawing/2014/main" id="{52111C83-1B5C-7342-AF34-50DD8564B13B}"/>
                </a:ext>
              </a:extLst>
            </p:cNvPr>
            <p:cNvPicPr>
              <a:picLocks noChangeAspect="1"/>
            </p:cNvPicPr>
            <p:nvPr userDrawn="1"/>
          </p:nvPicPr>
          <p:blipFill>
            <a:blip r:embed="rId7"/>
            <a:stretch>
              <a:fillRect/>
            </a:stretch>
          </p:blipFill>
          <p:spPr>
            <a:xfrm>
              <a:off x="6817368" y="1884796"/>
              <a:ext cx="742526" cy="1061604"/>
            </a:xfrm>
            <a:prstGeom prst="rect">
              <a:avLst/>
            </a:prstGeom>
          </p:spPr>
        </p:pic>
      </p:grpSp>
    </p:spTree>
    <p:custDataLst>
      <p:tags r:id="rId1"/>
    </p:custDataLst>
    <p:extLst>
      <p:ext uri="{BB962C8B-B14F-4D97-AF65-F5344CB8AC3E}">
        <p14:creationId xmlns:p14="http://schemas.microsoft.com/office/powerpoint/2010/main" val="389846120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pic>
        <p:nvPicPr>
          <p:cNvPr id="3" name="Picture 2" descr="A close up of a logo&#10;&#10;Description automatically generated">
            <a:extLst>
              <a:ext uri="{FF2B5EF4-FFF2-40B4-BE49-F238E27FC236}">
                <a16:creationId xmlns:a16="http://schemas.microsoft.com/office/drawing/2014/main" id="{EF8646C7-D584-BC44-BB1D-8527CF37E98D}"/>
              </a:ext>
            </a:extLst>
          </p:cNvPr>
          <p:cNvPicPr>
            <a:picLocks noChangeAspect="1"/>
          </p:cNvPicPr>
          <p:nvPr userDrawn="1"/>
        </p:nvPicPr>
        <p:blipFill>
          <a:blip r:embed="rId7"/>
          <a:stretch>
            <a:fillRect/>
          </a:stretch>
        </p:blipFill>
        <p:spPr>
          <a:xfrm>
            <a:off x="7627308" y="1830169"/>
            <a:ext cx="3263900" cy="2476500"/>
          </a:xfrm>
          <a:prstGeom prst="rect">
            <a:avLst/>
          </a:prstGeom>
        </p:spPr>
      </p:pic>
    </p:spTree>
    <p:custDataLst>
      <p:tags r:id="rId1"/>
    </p:custDataLst>
    <p:extLst>
      <p:ext uri="{BB962C8B-B14F-4D97-AF65-F5344CB8AC3E}">
        <p14:creationId xmlns:p14="http://schemas.microsoft.com/office/powerpoint/2010/main" val="36458610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5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18" name="Content Placeholder 17">
            <a:extLst>
              <a:ext uri="{FF2B5EF4-FFF2-40B4-BE49-F238E27FC236}">
                <a16:creationId xmlns:a16="http://schemas.microsoft.com/office/drawing/2014/main" id="{278B735D-F1CB-4577-AAC9-23E3B236C102}"/>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21" name="Straight Connector 20">
            <a:extLst>
              <a:ext uri="{FF2B5EF4-FFF2-40B4-BE49-F238E27FC236}">
                <a16:creationId xmlns:a16="http://schemas.microsoft.com/office/drawing/2014/main" id="{05A859CC-D697-4E2E-94F4-6E40FB406CA5}"/>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E0EDBBA-2F4B-2A45-9953-021C79663BB9}"/>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close up of a logo&#10;&#10;Description automatically generated">
            <a:extLst>
              <a:ext uri="{FF2B5EF4-FFF2-40B4-BE49-F238E27FC236}">
                <a16:creationId xmlns:a16="http://schemas.microsoft.com/office/drawing/2014/main" id="{64E84176-DE8F-E54F-ACC2-FD36F6CABCE5}"/>
              </a:ext>
            </a:extLst>
          </p:cNvPr>
          <p:cNvPicPr>
            <a:picLocks noChangeAspect="1"/>
          </p:cNvPicPr>
          <p:nvPr userDrawn="1"/>
        </p:nvPicPr>
        <p:blipFill>
          <a:blip r:embed="rId7"/>
          <a:stretch>
            <a:fillRect/>
          </a:stretch>
        </p:blipFill>
        <p:spPr>
          <a:xfrm>
            <a:off x="7627308" y="1830169"/>
            <a:ext cx="3263900" cy="2476500"/>
          </a:xfrm>
          <a:prstGeom prst="rect">
            <a:avLst/>
          </a:prstGeom>
        </p:spPr>
      </p:pic>
    </p:spTree>
    <p:custDataLst>
      <p:tags r:id="rId1"/>
    </p:custDataLst>
    <p:extLst>
      <p:ext uri="{BB962C8B-B14F-4D97-AF65-F5344CB8AC3E}">
        <p14:creationId xmlns:p14="http://schemas.microsoft.com/office/powerpoint/2010/main" val="3693403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3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pic>
        <p:nvPicPr>
          <p:cNvPr id="4" name="Picture 3" descr="A picture containing weapon&#10;&#10;Description automatically generated">
            <a:extLst>
              <a:ext uri="{FF2B5EF4-FFF2-40B4-BE49-F238E27FC236}">
                <a16:creationId xmlns:a16="http://schemas.microsoft.com/office/drawing/2014/main" id="{CF6B627F-CFB1-BC40-A516-FC9255B03C20}"/>
              </a:ext>
            </a:extLst>
          </p:cNvPr>
          <p:cNvPicPr>
            <a:picLocks noChangeAspect="1"/>
          </p:cNvPicPr>
          <p:nvPr userDrawn="1"/>
        </p:nvPicPr>
        <p:blipFill>
          <a:blip r:embed="rId7"/>
          <a:stretch>
            <a:fillRect/>
          </a:stretch>
        </p:blipFill>
        <p:spPr>
          <a:xfrm>
            <a:off x="6908800" y="1830169"/>
            <a:ext cx="4470400" cy="2476500"/>
          </a:xfrm>
          <a:prstGeom prst="rect">
            <a:avLst/>
          </a:prstGeom>
        </p:spPr>
      </p:pic>
    </p:spTree>
    <p:custDataLst>
      <p:tags r:id="rId1"/>
    </p:custDataLst>
    <p:extLst>
      <p:ext uri="{BB962C8B-B14F-4D97-AF65-F5344CB8AC3E}">
        <p14:creationId xmlns:p14="http://schemas.microsoft.com/office/powerpoint/2010/main" val="28435747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6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19" name="Content Placeholder 17">
            <a:extLst>
              <a:ext uri="{FF2B5EF4-FFF2-40B4-BE49-F238E27FC236}">
                <a16:creationId xmlns:a16="http://schemas.microsoft.com/office/drawing/2014/main" id="{26C69B11-8A23-4677-8818-98E21AF0C239}"/>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20" name="Straight Connector 19">
            <a:extLst>
              <a:ext uri="{FF2B5EF4-FFF2-40B4-BE49-F238E27FC236}">
                <a16:creationId xmlns:a16="http://schemas.microsoft.com/office/drawing/2014/main" id="{B6638EBD-8437-498D-8526-05CB36553D47}"/>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67B3FDCA-FCAD-6B41-8821-CB4540FF2B2A}"/>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descr="A picture containing weapon&#10;&#10;Description automatically generated">
            <a:extLst>
              <a:ext uri="{FF2B5EF4-FFF2-40B4-BE49-F238E27FC236}">
                <a16:creationId xmlns:a16="http://schemas.microsoft.com/office/drawing/2014/main" id="{EFD90670-8E86-AD48-9DC4-3C548BD2DBBC}"/>
              </a:ext>
            </a:extLst>
          </p:cNvPr>
          <p:cNvPicPr>
            <a:picLocks noChangeAspect="1"/>
          </p:cNvPicPr>
          <p:nvPr userDrawn="1"/>
        </p:nvPicPr>
        <p:blipFill>
          <a:blip r:embed="rId7"/>
          <a:stretch>
            <a:fillRect/>
          </a:stretch>
        </p:blipFill>
        <p:spPr>
          <a:xfrm>
            <a:off x="6908800" y="1830169"/>
            <a:ext cx="4470400" cy="2476500"/>
          </a:xfrm>
          <a:prstGeom prst="rect">
            <a:avLst/>
          </a:prstGeom>
        </p:spPr>
      </p:pic>
    </p:spTree>
    <p:custDataLst>
      <p:tags r:id="rId1"/>
    </p:custDataLst>
    <p:extLst>
      <p:ext uri="{BB962C8B-B14F-4D97-AF65-F5344CB8AC3E}">
        <p14:creationId xmlns:p14="http://schemas.microsoft.com/office/powerpoint/2010/main" val="16130232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1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pic>
        <p:nvPicPr>
          <p:cNvPr id="4" name="Picture 3" descr="A picture containing weapon&#10;&#10;Description automatically generated">
            <a:extLst>
              <a:ext uri="{FF2B5EF4-FFF2-40B4-BE49-F238E27FC236}">
                <a16:creationId xmlns:a16="http://schemas.microsoft.com/office/drawing/2014/main" id="{31AFE3BE-4C00-A240-8B72-093CD810EA7D}"/>
              </a:ext>
            </a:extLst>
          </p:cNvPr>
          <p:cNvPicPr>
            <a:picLocks noChangeAspect="1"/>
          </p:cNvPicPr>
          <p:nvPr userDrawn="1"/>
        </p:nvPicPr>
        <p:blipFill>
          <a:blip r:embed="rId7"/>
          <a:stretch>
            <a:fillRect/>
          </a:stretch>
        </p:blipFill>
        <p:spPr>
          <a:xfrm>
            <a:off x="7627308" y="1167635"/>
            <a:ext cx="3263900" cy="3873500"/>
          </a:xfrm>
          <a:prstGeom prst="rect">
            <a:avLst/>
          </a:prstGeom>
        </p:spPr>
      </p:pic>
    </p:spTree>
    <p:custDataLst>
      <p:tags r:id="rId1"/>
    </p:custDataLst>
    <p:extLst>
      <p:ext uri="{BB962C8B-B14F-4D97-AF65-F5344CB8AC3E}">
        <p14:creationId xmlns:p14="http://schemas.microsoft.com/office/powerpoint/2010/main" val="56437772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7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19" name="Content Placeholder 17">
            <a:extLst>
              <a:ext uri="{FF2B5EF4-FFF2-40B4-BE49-F238E27FC236}">
                <a16:creationId xmlns:a16="http://schemas.microsoft.com/office/drawing/2014/main" id="{8EAFD936-A0C3-4F0E-B664-9DA8A29B312F}"/>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20" name="Straight Connector 19">
            <a:extLst>
              <a:ext uri="{FF2B5EF4-FFF2-40B4-BE49-F238E27FC236}">
                <a16:creationId xmlns:a16="http://schemas.microsoft.com/office/drawing/2014/main" id="{E2150BC7-E921-4E02-9C62-75B5B3C02251}"/>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6D7E527C-6320-4A47-936B-8D938C18BA8E}"/>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descr="A picture containing weapon&#10;&#10;Description automatically generated">
            <a:extLst>
              <a:ext uri="{FF2B5EF4-FFF2-40B4-BE49-F238E27FC236}">
                <a16:creationId xmlns:a16="http://schemas.microsoft.com/office/drawing/2014/main" id="{B747BD45-53D8-7D46-9905-17B0D5086752}"/>
              </a:ext>
            </a:extLst>
          </p:cNvPr>
          <p:cNvPicPr>
            <a:picLocks noChangeAspect="1"/>
          </p:cNvPicPr>
          <p:nvPr userDrawn="1"/>
        </p:nvPicPr>
        <p:blipFill>
          <a:blip r:embed="rId7"/>
          <a:stretch>
            <a:fillRect/>
          </a:stretch>
        </p:blipFill>
        <p:spPr>
          <a:xfrm>
            <a:off x="7627308" y="1167635"/>
            <a:ext cx="3263900" cy="3873500"/>
          </a:xfrm>
          <a:prstGeom prst="rect">
            <a:avLst/>
          </a:prstGeom>
        </p:spPr>
      </p:pic>
    </p:spTree>
    <p:custDataLst>
      <p:tags r:id="rId1"/>
    </p:custDataLst>
    <p:extLst>
      <p:ext uri="{BB962C8B-B14F-4D97-AF65-F5344CB8AC3E}">
        <p14:creationId xmlns:p14="http://schemas.microsoft.com/office/powerpoint/2010/main" val="1989457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9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pic>
        <p:nvPicPr>
          <p:cNvPr id="4" name="Picture 3" descr="A picture containing weapon&#10;&#10;Description automatically generated">
            <a:extLst>
              <a:ext uri="{FF2B5EF4-FFF2-40B4-BE49-F238E27FC236}">
                <a16:creationId xmlns:a16="http://schemas.microsoft.com/office/drawing/2014/main" id="{0FB59D58-4598-D54F-AC2A-C55D2287E562}"/>
              </a:ext>
            </a:extLst>
          </p:cNvPr>
          <p:cNvPicPr>
            <a:picLocks noChangeAspect="1"/>
          </p:cNvPicPr>
          <p:nvPr userDrawn="1"/>
        </p:nvPicPr>
        <p:blipFill>
          <a:blip r:embed="rId7"/>
          <a:stretch>
            <a:fillRect/>
          </a:stretch>
        </p:blipFill>
        <p:spPr>
          <a:xfrm>
            <a:off x="7627308" y="469135"/>
            <a:ext cx="3263900" cy="5270500"/>
          </a:xfrm>
          <a:prstGeom prst="rect">
            <a:avLst/>
          </a:prstGeom>
        </p:spPr>
      </p:pic>
    </p:spTree>
    <p:custDataLst>
      <p:tags r:id="rId1"/>
    </p:custDataLst>
    <p:extLst>
      <p:ext uri="{BB962C8B-B14F-4D97-AF65-F5344CB8AC3E}">
        <p14:creationId xmlns:p14="http://schemas.microsoft.com/office/powerpoint/2010/main" val="2607351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8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19" name="Content Placeholder 17">
            <a:extLst>
              <a:ext uri="{FF2B5EF4-FFF2-40B4-BE49-F238E27FC236}">
                <a16:creationId xmlns:a16="http://schemas.microsoft.com/office/drawing/2014/main" id="{0CDA4314-82C6-45E6-ABFE-98E137F9A0E3}"/>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21" name="Straight Connector 20">
            <a:extLst>
              <a:ext uri="{FF2B5EF4-FFF2-40B4-BE49-F238E27FC236}">
                <a16:creationId xmlns:a16="http://schemas.microsoft.com/office/drawing/2014/main" id="{6BA07D36-012C-423E-B4DA-ABF57ADFA3EA}"/>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6A4AE665-5240-994A-8F7A-E71A6D276EAD}"/>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descr="A picture containing weapon&#10;&#10;Description automatically generated">
            <a:extLst>
              <a:ext uri="{FF2B5EF4-FFF2-40B4-BE49-F238E27FC236}">
                <a16:creationId xmlns:a16="http://schemas.microsoft.com/office/drawing/2014/main" id="{9725BBC8-62DF-E44F-8E1B-97C9CBD87208}"/>
              </a:ext>
            </a:extLst>
          </p:cNvPr>
          <p:cNvPicPr>
            <a:picLocks noChangeAspect="1"/>
          </p:cNvPicPr>
          <p:nvPr userDrawn="1"/>
        </p:nvPicPr>
        <p:blipFill>
          <a:blip r:embed="rId7"/>
          <a:stretch>
            <a:fillRect/>
          </a:stretch>
        </p:blipFill>
        <p:spPr>
          <a:xfrm>
            <a:off x="7627308" y="469135"/>
            <a:ext cx="3263900" cy="5270500"/>
          </a:xfrm>
          <a:prstGeom prst="rect">
            <a:avLst/>
          </a:prstGeom>
        </p:spPr>
      </p:pic>
    </p:spTree>
    <p:custDataLst>
      <p:tags r:id="rId1"/>
    </p:custDataLst>
    <p:extLst>
      <p:ext uri="{BB962C8B-B14F-4D97-AF65-F5344CB8AC3E}">
        <p14:creationId xmlns:p14="http://schemas.microsoft.com/office/powerpoint/2010/main" val="62872405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0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pic>
        <p:nvPicPr>
          <p:cNvPr id="4" name="Picture 3" descr="A picture containing weapon&#10;&#10;Description automatically generated">
            <a:extLst>
              <a:ext uri="{FF2B5EF4-FFF2-40B4-BE49-F238E27FC236}">
                <a16:creationId xmlns:a16="http://schemas.microsoft.com/office/drawing/2014/main" id="{2309F196-208D-D34A-A2E9-A998D37D837B}"/>
              </a:ext>
            </a:extLst>
          </p:cNvPr>
          <p:cNvPicPr>
            <a:picLocks noChangeAspect="1"/>
          </p:cNvPicPr>
          <p:nvPr userDrawn="1"/>
        </p:nvPicPr>
        <p:blipFill>
          <a:blip r:embed="rId7"/>
          <a:stretch>
            <a:fillRect/>
          </a:stretch>
        </p:blipFill>
        <p:spPr>
          <a:xfrm>
            <a:off x="7601908" y="456435"/>
            <a:ext cx="3289300" cy="5295900"/>
          </a:xfrm>
          <a:prstGeom prst="rect">
            <a:avLst/>
          </a:prstGeom>
        </p:spPr>
      </p:pic>
    </p:spTree>
    <p:custDataLst>
      <p:tags r:id="rId1"/>
    </p:custDataLst>
    <p:extLst>
      <p:ext uri="{BB962C8B-B14F-4D97-AF65-F5344CB8AC3E}">
        <p14:creationId xmlns:p14="http://schemas.microsoft.com/office/powerpoint/2010/main" val="13967384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9_Eight Person Tabl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19" name="Content Placeholder 17">
            <a:extLst>
              <a:ext uri="{FF2B5EF4-FFF2-40B4-BE49-F238E27FC236}">
                <a16:creationId xmlns:a16="http://schemas.microsoft.com/office/drawing/2014/main" id="{F80F2317-9223-4BA8-9FC4-4C635351D4EE}"/>
              </a:ext>
            </a:extLst>
          </p:cNvPr>
          <p:cNvSpPr>
            <a:spLocks noGrp="1"/>
          </p:cNvSpPr>
          <p:nvPr>
            <p:ph sz="quarter" idx="12" hasCustomPrompt="1"/>
          </p:nvPr>
        </p:nvSpPr>
        <p:spPr>
          <a:xfrm>
            <a:off x="304800" y="295771"/>
            <a:ext cx="5513690" cy="1185295"/>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for longer titles</a:t>
            </a:r>
          </a:p>
        </p:txBody>
      </p:sp>
      <p:cxnSp>
        <p:nvCxnSpPr>
          <p:cNvPr id="21" name="Straight Connector 20">
            <a:extLst>
              <a:ext uri="{FF2B5EF4-FFF2-40B4-BE49-F238E27FC236}">
                <a16:creationId xmlns:a16="http://schemas.microsoft.com/office/drawing/2014/main" id="{F89A774C-48E2-428E-AFB5-F4F1895FFE4E}"/>
              </a:ext>
            </a:extLst>
          </p:cNvPr>
          <p:cNvCxnSpPr/>
          <p:nvPr userDrawn="1"/>
        </p:nvCxnSpPr>
        <p:spPr>
          <a:xfrm>
            <a:off x="406400" y="1584847"/>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AEF0E29F-AC6B-2D47-AC92-84A156A40FD0}"/>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descr="A picture containing weapon&#10;&#10;Description automatically generated">
            <a:extLst>
              <a:ext uri="{FF2B5EF4-FFF2-40B4-BE49-F238E27FC236}">
                <a16:creationId xmlns:a16="http://schemas.microsoft.com/office/drawing/2014/main" id="{1F7D8634-7AB0-0F4D-A9AC-825991D385F6}"/>
              </a:ext>
            </a:extLst>
          </p:cNvPr>
          <p:cNvPicPr>
            <a:picLocks noChangeAspect="1"/>
          </p:cNvPicPr>
          <p:nvPr userDrawn="1"/>
        </p:nvPicPr>
        <p:blipFill>
          <a:blip r:embed="rId7"/>
          <a:stretch>
            <a:fillRect/>
          </a:stretch>
        </p:blipFill>
        <p:spPr>
          <a:xfrm>
            <a:off x="7601908" y="456435"/>
            <a:ext cx="3289300" cy="5295900"/>
          </a:xfrm>
          <a:prstGeom prst="rect">
            <a:avLst/>
          </a:prstGeom>
        </p:spPr>
      </p:pic>
    </p:spTree>
    <p:custDataLst>
      <p:tags r:id="rId1"/>
    </p:custDataLst>
    <p:extLst>
      <p:ext uri="{BB962C8B-B14F-4D97-AF65-F5344CB8AC3E}">
        <p14:creationId xmlns:p14="http://schemas.microsoft.com/office/powerpoint/2010/main" val="8376084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9_District Teams">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799" y="295772"/>
            <a:ext cx="6046205"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18" name="Flowchart: Manual Input 7">
            <a:extLst>
              <a:ext uri="{FF2B5EF4-FFF2-40B4-BE49-F238E27FC236}">
                <a16:creationId xmlns:a16="http://schemas.microsoft.com/office/drawing/2014/main" id="{79479C8A-9824-1844-A094-AEF3386F714F}"/>
              </a:ext>
            </a:extLst>
          </p:cNvPr>
          <p:cNvSpPr/>
          <p:nvPr userDrawn="1"/>
        </p:nvSpPr>
        <p:spPr>
          <a:xfrm>
            <a:off x="6351005" y="1204516"/>
            <a:ext cx="2743198" cy="5026884"/>
          </a:xfrm>
          <a:prstGeom prst="flowChartManualInp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District Team</a:t>
            </a:r>
          </a:p>
        </p:txBody>
      </p:sp>
      <p:sp>
        <p:nvSpPr>
          <p:cNvPr id="20" name="Flowchart: Manual Input 8">
            <a:extLst>
              <a:ext uri="{FF2B5EF4-FFF2-40B4-BE49-F238E27FC236}">
                <a16:creationId xmlns:a16="http://schemas.microsoft.com/office/drawing/2014/main" id="{19552A8F-E5B8-F14C-B1C4-63660E5341F0}"/>
              </a:ext>
            </a:extLst>
          </p:cNvPr>
          <p:cNvSpPr/>
          <p:nvPr userDrawn="1"/>
        </p:nvSpPr>
        <p:spPr>
          <a:xfrm flipH="1">
            <a:off x="9200894" y="1204516"/>
            <a:ext cx="2743200" cy="5026884"/>
          </a:xfrm>
          <a:prstGeom prst="flowChartManualInput">
            <a:avLst/>
          </a:prstGeom>
          <a:solidFill>
            <a:srgbClr val="004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District Team</a:t>
            </a:r>
          </a:p>
        </p:txBody>
      </p:sp>
    </p:spTree>
    <p:custDataLst>
      <p:tags r:id="rId1"/>
    </p:custDataLst>
    <p:extLst>
      <p:ext uri="{BB962C8B-B14F-4D97-AF65-F5344CB8AC3E}">
        <p14:creationId xmlns:p14="http://schemas.microsoft.com/office/powerpoint/2010/main" val="61850702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0_District Team">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18F2C8-6435-9747-AE44-313DDC6B5ED0}"/>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9" name="Rectangle 8">
            <a:extLst>
              <a:ext uri="{FF2B5EF4-FFF2-40B4-BE49-F238E27FC236}">
                <a16:creationId xmlns:a16="http://schemas.microsoft.com/office/drawing/2014/main" id="{49D98621-18D6-8D4E-9EED-0023B2EC3063}"/>
              </a:ext>
            </a:extLst>
          </p:cNvPr>
          <p:cNvSpPr/>
          <p:nvPr userDrawn="1"/>
        </p:nvSpPr>
        <p:spPr>
          <a:xfrm>
            <a:off x="6096000" y="0"/>
            <a:ext cx="6096000" cy="6208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3">
            <a:extLst>
              <a:ext uri="{FF2B5EF4-FFF2-40B4-BE49-F238E27FC236}">
                <a16:creationId xmlns:a16="http://schemas.microsoft.com/office/drawing/2014/main" id="{319DF306-2C1E-2E41-9B84-5CBBC5A913D2}"/>
              </a:ext>
            </a:extLst>
          </p:cNvPr>
          <p:cNvSpPr>
            <a:spLocks noGrp="1"/>
          </p:cNvSpPr>
          <p:nvPr>
            <p:ph idx="1"/>
          </p:nvPr>
        </p:nvSpPr>
        <p:spPr>
          <a:xfrm>
            <a:off x="313560" y="1830169"/>
            <a:ext cx="5505350"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14" name="Content Placeholder 17">
            <a:extLst>
              <a:ext uri="{FF2B5EF4-FFF2-40B4-BE49-F238E27FC236}">
                <a16:creationId xmlns:a16="http://schemas.microsoft.com/office/drawing/2014/main" id="{227FF2C4-9C9B-7845-B7EA-BE3F63EDBCD6}"/>
              </a:ext>
            </a:extLst>
          </p:cNvPr>
          <p:cNvSpPr>
            <a:spLocks noGrp="1"/>
          </p:cNvSpPr>
          <p:nvPr>
            <p:ph sz="quarter" idx="12"/>
          </p:nvPr>
        </p:nvSpPr>
        <p:spPr>
          <a:xfrm>
            <a:off x="304800" y="295772"/>
            <a:ext cx="5513690"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Master text styles</a:t>
            </a:r>
          </a:p>
        </p:txBody>
      </p:sp>
      <p:cxnSp>
        <p:nvCxnSpPr>
          <p:cNvPr id="15" name="Straight Connector 14">
            <a:extLst>
              <a:ext uri="{FF2B5EF4-FFF2-40B4-BE49-F238E27FC236}">
                <a16:creationId xmlns:a16="http://schemas.microsoft.com/office/drawing/2014/main" id="{6CEE5FCA-4B71-7745-A584-EDD24F14AB46}"/>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C30CCA3-1B1F-DE49-8083-1C6C1C6E7C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1860" y="6208776"/>
            <a:ext cx="649224" cy="649224"/>
          </a:xfrm>
          <a:prstGeom prst="rect">
            <a:avLst/>
          </a:prstGeom>
        </p:spPr>
      </p:pic>
      <p:pic>
        <p:nvPicPr>
          <p:cNvPr id="16" name="Picture 15">
            <a:extLst>
              <a:ext uri="{FF2B5EF4-FFF2-40B4-BE49-F238E27FC236}">
                <a16:creationId xmlns:a16="http://schemas.microsoft.com/office/drawing/2014/main" id="{2B195B70-1DE7-E047-BEBF-5F6F7E61A4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41984" y="6208776"/>
            <a:ext cx="649224" cy="649224"/>
          </a:xfrm>
          <a:prstGeom prst="rect">
            <a:avLst/>
          </a:prstGeom>
        </p:spPr>
      </p:pic>
      <p:pic>
        <p:nvPicPr>
          <p:cNvPr id="17" name="Picture 16">
            <a:extLst>
              <a:ext uri="{FF2B5EF4-FFF2-40B4-BE49-F238E27FC236}">
                <a16:creationId xmlns:a16="http://schemas.microsoft.com/office/drawing/2014/main" id="{44591226-9252-BE47-818B-9849F9A93E5E}"/>
              </a:ext>
            </a:extLst>
          </p:cNvPr>
          <p:cNvPicPr>
            <a:picLocks noChangeAspect="1"/>
          </p:cNvPicPr>
          <p:nvPr userDrawn="1"/>
        </p:nvPicPr>
        <p:blipFill>
          <a:blip r:embed="rId6"/>
          <a:stretch>
            <a:fillRect/>
          </a:stretch>
        </p:blipFill>
        <p:spPr>
          <a:xfrm>
            <a:off x="11542776" y="6208776"/>
            <a:ext cx="649224" cy="649224"/>
          </a:xfrm>
          <a:prstGeom prst="rect">
            <a:avLst/>
          </a:prstGeom>
        </p:spPr>
      </p:pic>
      <p:sp>
        <p:nvSpPr>
          <p:cNvPr id="18" name="Flowchart: Manual Input 7">
            <a:extLst>
              <a:ext uri="{FF2B5EF4-FFF2-40B4-BE49-F238E27FC236}">
                <a16:creationId xmlns:a16="http://schemas.microsoft.com/office/drawing/2014/main" id="{79479C8A-9824-1844-A094-AEF3386F714F}"/>
              </a:ext>
            </a:extLst>
          </p:cNvPr>
          <p:cNvSpPr/>
          <p:nvPr userDrawn="1"/>
        </p:nvSpPr>
        <p:spPr>
          <a:xfrm>
            <a:off x="6736465" y="649230"/>
            <a:ext cx="4815069" cy="5586597"/>
          </a:xfrm>
          <a:prstGeom prst="flowChartManualInp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t>District Team</a:t>
            </a:r>
          </a:p>
        </p:txBody>
      </p:sp>
    </p:spTree>
    <p:custDataLst>
      <p:tags r:id="rId1"/>
    </p:custDataLst>
    <p:extLst>
      <p:ext uri="{BB962C8B-B14F-4D97-AF65-F5344CB8AC3E}">
        <p14:creationId xmlns:p14="http://schemas.microsoft.com/office/powerpoint/2010/main" val="5634534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esign Option 3">
    <p:spTree>
      <p:nvGrpSpPr>
        <p:cNvPr id="1" name=""/>
        <p:cNvGrpSpPr/>
        <p:nvPr/>
      </p:nvGrpSpPr>
      <p:grpSpPr>
        <a:xfrm>
          <a:off x="0" y="0"/>
          <a:ext cx="0" cy="0"/>
          <a:chOff x="0" y="0"/>
          <a:chExt cx="0" cy="0"/>
        </a:xfrm>
      </p:grpSpPr>
      <p:pic>
        <p:nvPicPr>
          <p:cNvPr id="12" name="Picture Placeholder 3">
            <a:extLst>
              <a:ext uri="{FF2B5EF4-FFF2-40B4-BE49-F238E27FC236}">
                <a16:creationId xmlns:a16="http://schemas.microsoft.com/office/drawing/2014/main" id="{42D84BB0-65BD-D34C-AAFB-880B46F1D052}"/>
              </a:ext>
            </a:extLst>
          </p:cNvPr>
          <p:cNvPicPr>
            <a:picLocks noChangeAspect="1"/>
          </p:cNvPicPr>
          <p:nvPr userDrawn="1"/>
        </p:nvPicPr>
        <p:blipFill rotWithShape="1">
          <a:blip r:embed="rId3"/>
          <a:srcRect l="5044" t="16712" r="41615" b="46086"/>
          <a:stretch/>
        </p:blipFill>
        <p:spPr>
          <a:xfrm flipH="1">
            <a:off x="0" y="3748"/>
            <a:ext cx="12192000" cy="6235006"/>
          </a:xfrm>
          <a:prstGeom prst="rect">
            <a:avLst/>
          </a:prstGeom>
        </p:spPr>
      </p:pic>
      <p:sp>
        <p:nvSpPr>
          <p:cNvPr id="7" name="Picture Placeholder 7">
            <a:extLst>
              <a:ext uri="{FF2B5EF4-FFF2-40B4-BE49-F238E27FC236}">
                <a16:creationId xmlns:a16="http://schemas.microsoft.com/office/drawing/2014/main" id="{338FF33D-4135-C742-A5CD-DE6A285D97EF}"/>
              </a:ext>
            </a:extLst>
          </p:cNvPr>
          <p:cNvSpPr>
            <a:spLocks noGrp="1"/>
          </p:cNvSpPr>
          <p:nvPr>
            <p:ph type="pic" sz="quarter" idx="10"/>
          </p:nvPr>
        </p:nvSpPr>
        <p:spPr>
          <a:xfrm>
            <a:off x="0" y="0"/>
            <a:ext cx="12192000" cy="6208776"/>
          </a:xfrm>
          <a:prstGeom prst="rect">
            <a:avLst/>
          </a:prstGeom>
        </p:spPr>
      </p:sp>
      <p:sp>
        <p:nvSpPr>
          <p:cNvPr id="16" name="Rectangle 15">
            <a:extLst>
              <a:ext uri="{FF2B5EF4-FFF2-40B4-BE49-F238E27FC236}">
                <a16:creationId xmlns:a16="http://schemas.microsoft.com/office/drawing/2014/main" id="{CC69F5DD-FECB-A94D-BA3B-C64E8520B12A}"/>
              </a:ext>
            </a:extLst>
          </p:cNvPr>
          <p:cNvSpPr/>
          <p:nvPr userDrawn="1"/>
        </p:nvSpPr>
        <p:spPr>
          <a:xfrm>
            <a:off x="0" y="-1"/>
            <a:ext cx="12192000" cy="1143001"/>
          </a:xfrm>
          <a:prstGeom prst="rect">
            <a:avLst/>
          </a:prstGeom>
          <a:gradFill>
            <a:gsLst>
              <a:gs pos="20000">
                <a:schemeClr val="accent1">
                  <a:lumMod val="5000"/>
                  <a:lumOff val="95000"/>
                </a:schemeClr>
              </a:gs>
              <a:gs pos="73000">
                <a:schemeClr val="bg1">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2910AFE0-A20F-FF46-B97A-170E25A53BC0}"/>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6" name="Content Placeholder 17">
            <a:extLst>
              <a:ext uri="{FF2B5EF4-FFF2-40B4-BE49-F238E27FC236}">
                <a16:creationId xmlns:a16="http://schemas.microsoft.com/office/drawing/2014/main" id="{08DFB685-40B9-404E-B8DE-19C33E97EB93}"/>
              </a:ext>
            </a:extLst>
          </p:cNvPr>
          <p:cNvSpPr>
            <a:spLocks noGrp="1"/>
          </p:cNvSpPr>
          <p:nvPr>
            <p:ph sz="quarter" idx="12"/>
          </p:nvPr>
        </p:nvSpPr>
        <p:spPr>
          <a:xfrm>
            <a:off x="304799" y="295772"/>
            <a:ext cx="9368589"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Master text styles</a:t>
            </a:r>
          </a:p>
        </p:txBody>
      </p:sp>
    </p:spTree>
    <p:custDataLst>
      <p:tags r:id="rId1"/>
    </p:custDataLst>
    <p:extLst>
      <p:ext uri="{BB962C8B-B14F-4D97-AF65-F5344CB8AC3E}">
        <p14:creationId xmlns:p14="http://schemas.microsoft.com/office/powerpoint/2010/main" val="6071681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Design Option 3">
    <p:spTree>
      <p:nvGrpSpPr>
        <p:cNvPr id="1" name=""/>
        <p:cNvGrpSpPr/>
        <p:nvPr/>
      </p:nvGrpSpPr>
      <p:grpSpPr>
        <a:xfrm>
          <a:off x="0" y="0"/>
          <a:ext cx="0" cy="0"/>
          <a:chOff x="0" y="0"/>
          <a:chExt cx="0" cy="0"/>
        </a:xfrm>
      </p:grpSpPr>
      <p:pic>
        <p:nvPicPr>
          <p:cNvPr id="8" name="Picture Placeholder 3">
            <a:extLst>
              <a:ext uri="{FF2B5EF4-FFF2-40B4-BE49-F238E27FC236}">
                <a16:creationId xmlns:a16="http://schemas.microsoft.com/office/drawing/2014/main" id="{DE45A395-9500-AC44-A439-C97D4BEFA9B1}"/>
              </a:ext>
            </a:extLst>
          </p:cNvPr>
          <p:cNvPicPr>
            <a:picLocks noChangeAspect="1"/>
          </p:cNvPicPr>
          <p:nvPr userDrawn="1"/>
        </p:nvPicPr>
        <p:blipFill rotWithShape="1">
          <a:blip r:embed="rId3"/>
          <a:srcRect l="5044" t="16712" r="41615" b="42392"/>
          <a:stretch/>
        </p:blipFill>
        <p:spPr>
          <a:xfrm flipH="1">
            <a:off x="0" y="3748"/>
            <a:ext cx="12192000" cy="6854252"/>
          </a:xfrm>
          <a:prstGeom prst="rect">
            <a:avLst/>
          </a:prstGeom>
        </p:spPr>
      </p:pic>
      <p:sp>
        <p:nvSpPr>
          <p:cNvPr id="7" name="Picture Placeholder 7">
            <a:extLst>
              <a:ext uri="{FF2B5EF4-FFF2-40B4-BE49-F238E27FC236}">
                <a16:creationId xmlns:a16="http://schemas.microsoft.com/office/drawing/2014/main" id="{366291A1-A687-CE44-9457-579423955052}"/>
              </a:ext>
            </a:extLst>
          </p:cNvPr>
          <p:cNvSpPr>
            <a:spLocks noGrp="1"/>
          </p:cNvSpPr>
          <p:nvPr>
            <p:ph type="pic" sz="quarter" idx="10"/>
          </p:nvPr>
        </p:nvSpPr>
        <p:spPr>
          <a:xfrm>
            <a:off x="0" y="0"/>
            <a:ext cx="12192000" cy="6854252"/>
          </a:xfrm>
          <a:prstGeom prst="rect">
            <a:avLst/>
          </a:prstGeom>
        </p:spPr>
        <p:txBody>
          <a:bodyPr/>
          <a:lstStyle/>
          <a:p>
            <a:endParaRPr lang="en-US" dirty="0"/>
          </a:p>
        </p:txBody>
      </p:sp>
      <p:sp>
        <p:nvSpPr>
          <p:cNvPr id="16" name="Rectangle 15">
            <a:extLst>
              <a:ext uri="{FF2B5EF4-FFF2-40B4-BE49-F238E27FC236}">
                <a16:creationId xmlns:a16="http://schemas.microsoft.com/office/drawing/2014/main" id="{CC69F5DD-FECB-A94D-BA3B-C64E8520B12A}"/>
              </a:ext>
            </a:extLst>
          </p:cNvPr>
          <p:cNvSpPr/>
          <p:nvPr userDrawn="1"/>
        </p:nvSpPr>
        <p:spPr>
          <a:xfrm>
            <a:off x="0" y="-1"/>
            <a:ext cx="12192000" cy="1143001"/>
          </a:xfrm>
          <a:prstGeom prst="rect">
            <a:avLst/>
          </a:prstGeom>
          <a:gradFill>
            <a:gsLst>
              <a:gs pos="20000">
                <a:schemeClr val="accent1">
                  <a:lumMod val="5000"/>
                  <a:lumOff val="95000"/>
                </a:schemeClr>
              </a:gs>
              <a:gs pos="73000">
                <a:schemeClr val="bg1">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2910AFE0-A20F-FF46-B97A-170E25A53BC0}"/>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6" name="Content Placeholder 17">
            <a:extLst>
              <a:ext uri="{FF2B5EF4-FFF2-40B4-BE49-F238E27FC236}">
                <a16:creationId xmlns:a16="http://schemas.microsoft.com/office/drawing/2014/main" id="{08DFB685-40B9-404E-B8DE-19C33E97EB93}"/>
              </a:ext>
            </a:extLst>
          </p:cNvPr>
          <p:cNvSpPr>
            <a:spLocks noGrp="1"/>
          </p:cNvSpPr>
          <p:nvPr>
            <p:ph sz="quarter" idx="12"/>
          </p:nvPr>
        </p:nvSpPr>
        <p:spPr>
          <a:xfrm>
            <a:off x="304799" y="295772"/>
            <a:ext cx="9368589"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Click to edit Master text styles</a:t>
            </a:r>
          </a:p>
        </p:txBody>
      </p:sp>
    </p:spTree>
    <p:custDataLst>
      <p:tags r:id="rId1"/>
    </p:custDataLst>
    <p:extLst>
      <p:ext uri="{BB962C8B-B14F-4D97-AF65-F5344CB8AC3E}">
        <p14:creationId xmlns:p14="http://schemas.microsoft.com/office/powerpoint/2010/main" val="41625747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What is Nex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4CAE529-2352-D349-92F5-82E6C575A79D}"/>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b="1" dirty="0"/>
          </a:p>
        </p:txBody>
      </p:sp>
      <p:cxnSp>
        <p:nvCxnSpPr>
          <p:cNvPr id="12" name="Straight Connector 11">
            <a:extLst>
              <a:ext uri="{FF2B5EF4-FFF2-40B4-BE49-F238E27FC236}">
                <a16:creationId xmlns:a16="http://schemas.microsoft.com/office/drawing/2014/main" id="{C9A6651E-E38A-574D-B65C-051784F96710}"/>
              </a:ext>
            </a:extLst>
          </p:cNvPr>
          <p:cNvCxnSpPr/>
          <p:nvPr userDrawn="1"/>
        </p:nvCxnSpPr>
        <p:spPr>
          <a:xfrm>
            <a:off x="406400" y="98988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73073358-9315-0648-AEC6-C31E2F6D5251}"/>
              </a:ext>
            </a:extLst>
          </p:cNvPr>
          <p:cNvPicPr>
            <a:picLocks/>
          </p:cNvPicPr>
          <p:nvPr userDrawn="1"/>
        </p:nvPicPr>
        <p:blipFill>
          <a:blip r:embed="rId3"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
        <p:nvSpPr>
          <p:cNvPr id="13" name="Content Placeholder 17">
            <a:extLst>
              <a:ext uri="{FF2B5EF4-FFF2-40B4-BE49-F238E27FC236}">
                <a16:creationId xmlns:a16="http://schemas.microsoft.com/office/drawing/2014/main" id="{C7D6EE5A-4E0D-184F-9244-AF6ABB3869C2}"/>
              </a:ext>
            </a:extLst>
          </p:cNvPr>
          <p:cNvSpPr>
            <a:spLocks noGrp="1"/>
          </p:cNvSpPr>
          <p:nvPr>
            <p:ph sz="quarter" idx="12" hasCustomPrompt="1"/>
          </p:nvPr>
        </p:nvSpPr>
        <p:spPr>
          <a:xfrm>
            <a:off x="304799" y="295772"/>
            <a:ext cx="11484864" cy="649224"/>
          </a:xfrm>
          <a:prstGeom prst="rect">
            <a:avLst/>
          </a:prstGeom>
        </p:spPr>
        <p:txBody>
          <a:bodyPr anchor="ctr"/>
          <a:lstStyle>
            <a:lvl1pPr marL="0" indent="0" algn="l">
              <a:buNone/>
              <a:defRPr lang="en-US" sz="3600" b="1" i="0" kern="1200" dirty="0">
                <a:solidFill>
                  <a:schemeClr val="bg1"/>
                </a:solidFill>
                <a:latin typeface="Myriad Pro Light" charset="0"/>
                <a:ea typeface="Myriad Pro Light" charset="0"/>
                <a:cs typeface="Myriad Pro Light" charset="0"/>
              </a:defRPr>
            </a:lvl1pPr>
          </a:lstStyle>
          <a:p>
            <a:pPr lvl="0"/>
            <a:r>
              <a:rPr lang="en-US" dirty="0"/>
              <a:t>What is Next</a:t>
            </a:r>
          </a:p>
        </p:txBody>
      </p:sp>
      <p:sp>
        <p:nvSpPr>
          <p:cNvPr id="11" name="Content Placeholder 17">
            <a:extLst>
              <a:ext uri="{FF2B5EF4-FFF2-40B4-BE49-F238E27FC236}">
                <a16:creationId xmlns:a16="http://schemas.microsoft.com/office/drawing/2014/main" id="{FC42C03D-E047-418F-9890-496FD162A2A0}"/>
              </a:ext>
            </a:extLst>
          </p:cNvPr>
          <p:cNvSpPr>
            <a:spLocks noGrp="1"/>
          </p:cNvSpPr>
          <p:nvPr>
            <p:ph sz="quarter" idx="13"/>
          </p:nvPr>
        </p:nvSpPr>
        <p:spPr>
          <a:xfrm>
            <a:off x="5977282" y="1930417"/>
            <a:ext cx="5812381" cy="3620028"/>
          </a:xfrm>
          <a:prstGeom prst="rect">
            <a:avLst/>
          </a:prstGeom>
        </p:spPr>
        <p:txBody>
          <a:bodyPr anchor="ctr"/>
          <a:lstStyle>
            <a:lvl1pPr marL="457200" marR="0" indent="-457200" algn="l" defTabSz="914400" rtl="0" eaLnBrk="1" fontAlgn="base" latinLnBrk="0" hangingPunct="1">
              <a:lnSpc>
                <a:spcPct val="100000"/>
              </a:lnSpc>
              <a:spcBef>
                <a:spcPts val="0"/>
              </a:spcBef>
              <a:spcAft>
                <a:spcPts val="3000"/>
              </a:spcAft>
              <a:buClr>
                <a:schemeClr val="bg1"/>
              </a:buClr>
              <a:buSzPct val="87000"/>
              <a:buFont typeface="Arial" panose="020B0604020202020204" pitchFamily="34" charset="0"/>
              <a:buChar char="•"/>
              <a:tabLst/>
              <a:defRPr lang="en-US" sz="3000" kern="1200" dirty="0">
                <a:solidFill>
                  <a:schemeClr val="bg1"/>
                </a:solidFill>
                <a:latin typeface="Arial" charset="0"/>
                <a:ea typeface="ヒラギノ角ゴ Pro W3" charset="0"/>
                <a:cs typeface="Arial" charset="0"/>
              </a:defRPr>
            </a:lvl1pPr>
          </a:lstStyle>
          <a:p>
            <a:pPr lvl="0"/>
            <a:r>
              <a:rPr lang="en-US"/>
              <a:t>Click to edit Master text styles</a:t>
            </a:r>
          </a:p>
        </p:txBody>
      </p:sp>
      <p:pic>
        <p:nvPicPr>
          <p:cNvPr id="10" name="Picture 9">
            <a:extLst>
              <a:ext uri="{FF2B5EF4-FFF2-40B4-BE49-F238E27FC236}">
                <a16:creationId xmlns:a16="http://schemas.microsoft.com/office/drawing/2014/main" id="{C9473D6F-103B-E644-B552-C8310F59EE19}"/>
              </a:ext>
            </a:extLst>
          </p:cNvPr>
          <p:cNvPicPr>
            <a:picLocks noChangeAspect="1"/>
          </p:cNvPicPr>
          <p:nvPr userDrawn="1"/>
        </p:nvPicPr>
        <p:blipFill>
          <a:blip r:embed="rId4"/>
          <a:srcRect/>
          <a:stretch/>
        </p:blipFill>
        <p:spPr>
          <a:xfrm>
            <a:off x="777250" y="1651657"/>
            <a:ext cx="4514067" cy="4544568"/>
          </a:xfrm>
          <a:prstGeom prst="rect">
            <a:avLst/>
          </a:prstGeom>
        </p:spPr>
      </p:pic>
    </p:spTree>
    <p:custDataLst>
      <p:tags r:id="rId1"/>
    </p:custDataLst>
    <p:extLst>
      <p:ext uri="{BB962C8B-B14F-4D97-AF65-F5344CB8AC3E}">
        <p14:creationId xmlns:p14="http://schemas.microsoft.com/office/powerpoint/2010/main" val="21122405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What is Nex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F2F6CD-EF06-7F4D-A5D8-DA2C53A19B70}"/>
              </a:ext>
            </a:extLst>
          </p:cNvPr>
          <p:cNvPicPr>
            <a:picLocks noChangeAspect="1"/>
          </p:cNvPicPr>
          <p:nvPr userDrawn="1"/>
        </p:nvPicPr>
        <p:blipFill rotWithShape="1">
          <a:blip r:embed="rId3"/>
          <a:srcRect t="4441" b="58552"/>
          <a:stretch/>
        </p:blipFill>
        <p:spPr>
          <a:xfrm>
            <a:off x="0" y="1"/>
            <a:ext cx="12173090" cy="2121030"/>
          </a:xfrm>
          <a:prstGeom prst="rect">
            <a:avLst/>
          </a:prstGeom>
        </p:spPr>
      </p:pic>
      <p:sp>
        <p:nvSpPr>
          <p:cNvPr id="16" name="Rectangle 15">
            <a:extLst>
              <a:ext uri="{FF2B5EF4-FFF2-40B4-BE49-F238E27FC236}">
                <a16:creationId xmlns:a16="http://schemas.microsoft.com/office/drawing/2014/main" id="{CC69F5DD-FECB-A94D-BA3B-C64E8520B12A}"/>
              </a:ext>
            </a:extLst>
          </p:cNvPr>
          <p:cNvSpPr/>
          <p:nvPr userDrawn="1"/>
        </p:nvSpPr>
        <p:spPr>
          <a:xfrm>
            <a:off x="-1" y="-1"/>
            <a:ext cx="7767688" cy="1143001"/>
          </a:xfrm>
          <a:prstGeom prst="rect">
            <a:avLst/>
          </a:prstGeom>
          <a:gradFill>
            <a:gsLst>
              <a:gs pos="20000">
                <a:schemeClr val="accent1">
                  <a:lumMod val="5000"/>
                  <a:lumOff val="95000"/>
                </a:schemeClr>
              </a:gs>
              <a:gs pos="73000">
                <a:schemeClr val="bg1">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17">
            <a:extLst>
              <a:ext uri="{FF2B5EF4-FFF2-40B4-BE49-F238E27FC236}">
                <a16:creationId xmlns:a16="http://schemas.microsoft.com/office/drawing/2014/main" id="{43175759-C9E9-6A40-BA94-453A90075AFB}"/>
              </a:ext>
            </a:extLst>
          </p:cNvPr>
          <p:cNvSpPr txBox="1">
            <a:spLocks/>
          </p:cNvSpPr>
          <p:nvPr userDrawn="1"/>
        </p:nvSpPr>
        <p:spPr>
          <a:xfrm>
            <a:off x="304799" y="295772"/>
            <a:ext cx="11484864" cy="649224"/>
          </a:xfrm>
          <a:prstGeom prst="rect">
            <a:avLst/>
          </a:prstGeom>
        </p:spPr>
        <p:txBody>
          <a:bodyPr anchor="ctr"/>
          <a:lstStyle>
            <a:lvl1pPr marL="0" indent="0" algn="l" rtl="0" eaLnBrk="1" fontAlgn="base" hangingPunct="1">
              <a:spcBef>
                <a:spcPct val="20000"/>
              </a:spcBef>
              <a:spcAft>
                <a:spcPct val="0"/>
              </a:spcAft>
              <a:buClr>
                <a:srgbClr val="800000"/>
              </a:buClr>
              <a:buSzPct val="87000"/>
              <a:buFont typeface="ArialUnicodeMS" charset="0"/>
              <a:buNone/>
              <a:defRPr lang="en-US" sz="3600" b="1" i="0" kern="0" dirty="0">
                <a:solidFill>
                  <a:schemeClr val="tx2">
                    <a:lumMod val="65000"/>
                    <a:lumOff val="35000"/>
                  </a:schemeClr>
                </a:solidFill>
                <a:latin typeface="Myriad Pro Light" charset="0"/>
                <a:ea typeface="Myriad Pro Light" charset="0"/>
                <a:cs typeface="Myriad Pro Light"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dirty="0"/>
              <a:t>What is Next</a:t>
            </a:r>
          </a:p>
        </p:txBody>
      </p:sp>
      <p:cxnSp>
        <p:nvCxnSpPr>
          <p:cNvPr id="18" name="Straight Connector 17">
            <a:extLst>
              <a:ext uri="{FF2B5EF4-FFF2-40B4-BE49-F238E27FC236}">
                <a16:creationId xmlns:a16="http://schemas.microsoft.com/office/drawing/2014/main" id="{2910AFE0-A20F-FF46-B97A-170E25A53BC0}"/>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0" name="Text Placeholder 23">
            <a:extLst>
              <a:ext uri="{FF2B5EF4-FFF2-40B4-BE49-F238E27FC236}">
                <a16:creationId xmlns:a16="http://schemas.microsoft.com/office/drawing/2014/main" id="{63DC6B81-74D2-4741-99A0-DECF1DC2A2CB}"/>
              </a:ext>
            </a:extLst>
          </p:cNvPr>
          <p:cNvSpPr>
            <a:spLocks noGrp="1"/>
          </p:cNvSpPr>
          <p:nvPr>
            <p:ph idx="1"/>
          </p:nvPr>
        </p:nvSpPr>
        <p:spPr>
          <a:xfrm>
            <a:off x="406400" y="2416802"/>
            <a:ext cx="11197996" cy="3464385"/>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Tree>
    <p:custDataLst>
      <p:tags r:id="rId1"/>
    </p:custDataLst>
    <p:extLst>
      <p:ext uri="{BB962C8B-B14F-4D97-AF65-F5344CB8AC3E}">
        <p14:creationId xmlns:p14="http://schemas.microsoft.com/office/powerpoint/2010/main" val="2010192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What is Next?">
    <p:spTree>
      <p:nvGrpSpPr>
        <p:cNvPr id="1" name=""/>
        <p:cNvGrpSpPr/>
        <p:nvPr/>
      </p:nvGrpSpPr>
      <p:grpSpPr>
        <a:xfrm>
          <a:off x="0" y="0"/>
          <a:ext cx="0" cy="0"/>
          <a:chOff x="0" y="0"/>
          <a:chExt cx="0" cy="0"/>
        </a:xfrm>
      </p:grpSpPr>
      <p:sp>
        <p:nvSpPr>
          <p:cNvPr id="19" name="Text Placeholder 23">
            <a:extLst>
              <a:ext uri="{FF2B5EF4-FFF2-40B4-BE49-F238E27FC236}">
                <a16:creationId xmlns:a16="http://schemas.microsoft.com/office/drawing/2014/main" id="{7E7BD785-B192-0E40-8373-5127BF2620A3}"/>
              </a:ext>
            </a:extLst>
          </p:cNvPr>
          <p:cNvSpPr>
            <a:spLocks noGrp="1"/>
          </p:cNvSpPr>
          <p:nvPr>
            <p:ph idx="1"/>
          </p:nvPr>
        </p:nvSpPr>
        <p:spPr>
          <a:xfrm>
            <a:off x="313559" y="1830169"/>
            <a:ext cx="5782441" cy="3546764"/>
          </a:xfrm>
          <a:prstGeom prst="rect">
            <a:avLst/>
          </a:prstGeom>
        </p:spPr>
        <p:txBody>
          <a:bodyPr vert="horz" lIns="91440" tIns="45720" rIns="91440" bIns="45720" rtlCol="0">
            <a:normAutofit/>
          </a:bodyPr>
          <a:lstStyle>
            <a:lvl1pPr marL="457200" indent="-457200">
              <a:buClr>
                <a:srgbClr val="595959"/>
              </a:buClr>
              <a:buSzPct val="100000"/>
              <a:buFont typeface="Arial" panose="020B0604020202020204" pitchFamily="34" charset="0"/>
              <a:buChar char="•"/>
              <a:defRPr lang="en-US" sz="2800" kern="1200">
                <a:solidFill>
                  <a:srgbClr val="595959"/>
                </a:solidFill>
                <a:latin typeface="Arial" charset="0"/>
                <a:ea typeface="ヒラギノ角ゴ Pro W3" charset="0"/>
                <a:cs typeface="Arial" charset="0"/>
              </a:defRPr>
            </a:lvl1pPr>
            <a:lvl2pPr marL="457200" indent="0">
              <a:buFontTx/>
              <a:buNone/>
              <a:defRPr sz="2000">
                <a:solidFill>
                  <a:schemeClr val="tx2">
                    <a:lumMod val="65000"/>
                    <a:lumOff val="35000"/>
                  </a:schemeClr>
                </a:solidFill>
              </a:defRPr>
            </a:lvl2pPr>
            <a:lvl3pPr marL="914400" indent="0">
              <a:buFontTx/>
              <a:buNone/>
              <a:defRPr>
                <a:solidFill>
                  <a:schemeClr val="tx2">
                    <a:lumMod val="65000"/>
                    <a:lumOff val="35000"/>
                  </a:schemeClr>
                </a:solidFill>
              </a:defRPr>
            </a:lvl3pPr>
            <a:lvl4pPr marL="1371600" indent="0">
              <a:buFontTx/>
              <a:buNone/>
              <a:defRPr>
                <a:solidFill>
                  <a:schemeClr val="tx2">
                    <a:lumMod val="65000"/>
                    <a:lumOff val="35000"/>
                  </a:schemeClr>
                </a:solidFill>
              </a:defRPr>
            </a:lvl4pPr>
            <a:lvl5pPr marL="1770062" indent="0">
              <a:buFontTx/>
              <a:buNone/>
              <a:defRPr>
                <a:solidFill>
                  <a:schemeClr val="tx2">
                    <a:lumMod val="65000"/>
                    <a:lumOff val="35000"/>
                  </a:schemeClr>
                </a:solidFill>
              </a:defRPr>
            </a:lvl5pPr>
          </a:lstStyle>
          <a:p>
            <a:pPr lvl="0"/>
            <a:r>
              <a:rPr lang="en-US"/>
              <a:t>Click to edit Master text styles</a:t>
            </a:r>
          </a:p>
        </p:txBody>
      </p:sp>
      <p:sp>
        <p:nvSpPr>
          <p:cNvPr id="21" name="Content Placeholder 17">
            <a:extLst>
              <a:ext uri="{FF2B5EF4-FFF2-40B4-BE49-F238E27FC236}">
                <a16:creationId xmlns:a16="http://schemas.microsoft.com/office/drawing/2014/main" id="{C56AC9FB-F98D-074D-B659-7A68BB3B7807}"/>
              </a:ext>
            </a:extLst>
          </p:cNvPr>
          <p:cNvSpPr>
            <a:spLocks noGrp="1"/>
          </p:cNvSpPr>
          <p:nvPr>
            <p:ph sz="quarter" idx="12" hasCustomPrompt="1"/>
          </p:nvPr>
        </p:nvSpPr>
        <p:spPr>
          <a:xfrm>
            <a:off x="304799" y="295772"/>
            <a:ext cx="11484864" cy="649224"/>
          </a:xfrm>
          <a:prstGeom prst="rect">
            <a:avLst/>
          </a:prstGeom>
        </p:spPr>
        <p:txBody>
          <a:bodyPr anchor="ctr"/>
          <a:lstStyle>
            <a:lvl1pPr marL="0" indent="0" algn="l">
              <a:buNone/>
              <a:defRPr lang="en-US" sz="3600" b="1" i="0" kern="0" dirty="0">
                <a:solidFill>
                  <a:schemeClr val="tx2">
                    <a:lumMod val="65000"/>
                    <a:lumOff val="35000"/>
                  </a:schemeClr>
                </a:solidFill>
                <a:latin typeface="Myriad Pro Light" charset="0"/>
                <a:ea typeface="Myriad Pro Light" charset="0"/>
                <a:cs typeface="Myriad Pro Light" charset="0"/>
              </a:defRPr>
            </a:lvl1pPr>
          </a:lstStyle>
          <a:p>
            <a:pPr lvl="0"/>
            <a:r>
              <a:rPr lang="en-US" dirty="0"/>
              <a:t>What is Next?</a:t>
            </a:r>
          </a:p>
        </p:txBody>
      </p:sp>
      <p:cxnSp>
        <p:nvCxnSpPr>
          <p:cNvPr id="22" name="Straight Connector 21">
            <a:extLst>
              <a:ext uri="{FF2B5EF4-FFF2-40B4-BE49-F238E27FC236}">
                <a16:creationId xmlns:a16="http://schemas.microsoft.com/office/drawing/2014/main" id="{10F3BCD8-6EEB-F04F-8BA0-1F8738FB02CB}"/>
              </a:ext>
            </a:extLst>
          </p:cNvPr>
          <p:cNvCxnSpPr/>
          <p:nvPr userDrawn="1"/>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812938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Design Option 3">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93541519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_Pre-Session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D4D7C0-AC55-4007-A49A-C960D79B6A69}"/>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3073358-9315-0648-AEC6-C31E2F6D5251}"/>
              </a:ext>
            </a:extLst>
          </p:cNvPr>
          <p:cNvPicPr>
            <a:picLocks/>
          </p:cNvPicPr>
          <p:nvPr userDrawn="1"/>
        </p:nvPicPr>
        <p:blipFill>
          <a:blip r:embed="rId3"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pic>
        <p:nvPicPr>
          <p:cNvPr id="16" name="Picture 15">
            <a:extLst>
              <a:ext uri="{FF2B5EF4-FFF2-40B4-BE49-F238E27FC236}">
                <a16:creationId xmlns:a16="http://schemas.microsoft.com/office/drawing/2014/main" id="{9F0BC433-423F-554F-89D8-F950A5D6667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2000" y="1651657"/>
            <a:ext cx="4544945" cy="4544945"/>
          </a:xfrm>
          <a:prstGeom prst="rect">
            <a:avLst/>
          </a:prstGeom>
        </p:spPr>
      </p:pic>
      <p:sp>
        <p:nvSpPr>
          <p:cNvPr id="20" name="Content Placeholder 17">
            <a:extLst>
              <a:ext uri="{FF2B5EF4-FFF2-40B4-BE49-F238E27FC236}">
                <a16:creationId xmlns:a16="http://schemas.microsoft.com/office/drawing/2014/main" id="{42E1C364-17F7-7042-8748-3630B57BA9BF}"/>
              </a:ext>
            </a:extLst>
          </p:cNvPr>
          <p:cNvSpPr>
            <a:spLocks noGrp="1"/>
          </p:cNvSpPr>
          <p:nvPr>
            <p:ph sz="quarter" idx="13"/>
          </p:nvPr>
        </p:nvSpPr>
        <p:spPr>
          <a:xfrm>
            <a:off x="5977282" y="1921791"/>
            <a:ext cx="5812381" cy="3620028"/>
          </a:xfrm>
          <a:prstGeom prst="rect">
            <a:avLst/>
          </a:prstGeom>
        </p:spPr>
        <p:txBody>
          <a:bodyPr anchor="t"/>
          <a:lstStyle>
            <a:lvl1pPr marL="0" marR="0" indent="0" algn="l" defTabSz="914400" rtl="0" eaLnBrk="1" fontAlgn="base" latinLnBrk="0" hangingPunct="1">
              <a:lnSpc>
                <a:spcPct val="100000"/>
              </a:lnSpc>
              <a:spcBef>
                <a:spcPts val="1000"/>
              </a:spcBef>
              <a:spcAft>
                <a:spcPts val="1800"/>
              </a:spcAft>
              <a:buClr>
                <a:srgbClr val="800000"/>
              </a:buClr>
              <a:buSzPct val="87000"/>
              <a:buFont typeface="ArialUnicodeMS" charset="0"/>
              <a:buNone/>
              <a:tabLst/>
              <a:defRPr lang="en-US" sz="3000" kern="1200">
                <a:solidFill>
                  <a:srgbClr val="FFF0A0"/>
                </a:solidFill>
                <a:latin typeface="Arial" charset="0"/>
                <a:ea typeface="ヒラギノ角ゴ Pro W3" charset="0"/>
                <a:cs typeface="Arial" charset="0"/>
              </a:defRPr>
            </a:lvl1pPr>
          </a:lstStyle>
          <a:p>
            <a:pPr marL="0" marR="0" lvl="0" indent="0" algn="l" defTabSz="914400" rtl="0" eaLnBrk="1" fontAlgn="base" latinLnBrk="0" hangingPunct="1">
              <a:lnSpc>
                <a:spcPct val="100000"/>
              </a:lnSpc>
              <a:spcBef>
                <a:spcPts val="1000"/>
              </a:spcBef>
              <a:spcAft>
                <a:spcPts val="1800"/>
              </a:spcAft>
              <a:buClr>
                <a:srgbClr val="800000"/>
              </a:buClr>
              <a:buSzPct val="87000"/>
              <a:buFont typeface="ArialUnicodeMS" charset="0"/>
              <a:buNone/>
              <a:tabLst/>
              <a:defRPr/>
            </a:pPr>
            <a:endParaRPr lang="en-US"/>
          </a:p>
        </p:txBody>
      </p:sp>
      <p:sp>
        <p:nvSpPr>
          <p:cNvPr id="21" name="Title 5">
            <a:extLst>
              <a:ext uri="{FF2B5EF4-FFF2-40B4-BE49-F238E27FC236}">
                <a16:creationId xmlns:a16="http://schemas.microsoft.com/office/drawing/2014/main" id="{B2CA6A1E-E598-4A46-9773-F74B6E8AEA37}"/>
              </a:ext>
            </a:extLst>
          </p:cNvPr>
          <p:cNvSpPr txBox="1">
            <a:spLocks/>
          </p:cNvSpPr>
          <p:nvPr userDrawn="1"/>
        </p:nvSpPr>
        <p:spPr>
          <a:xfrm>
            <a:off x="308863" y="260485"/>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endParaRPr lang="en-US" sz="3600" b="1" kern="0">
              <a:solidFill>
                <a:schemeClr val="bg1"/>
              </a:solidFill>
            </a:endParaRPr>
          </a:p>
        </p:txBody>
      </p:sp>
      <p:sp>
        <p:nvSpPr>
          <p:cNvPr id="2" name="Oval 1">
            <a:extLst>
              <a:ext uri="{FF2B5EF4-FFF2-40B4-BE49-F238E27FC236}">
                <a16:creationId xmlns:a16="http://schemas.microsoft.com/office/drawing/2014/main" id="{43F2BDE6-F488-48D2-B800-75B1A331D63B}"/>
              </a:ext>
            </a:extLst>
          </p:cNvPr>
          <p:cNvSpPr/>
          <p:nvPr userDrawn="1"/>
        </p:nvSpPr>
        <p:spPr>
          <a:xfrm>
            <a:off x="1066800" y="1960477"/>
            <a:ext cx="3581400" cy="3555942"/>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800000"/>
                </a:solidFill>
              </a:rPr>
              <a:t>Pre-Session</a:t>
            </a:r>
          </a:p>
        </p:txBody>
      </p:sp>
      <p:sp>
        <p:nvSpPr>
          <p:cNvPr id="11" name="Content Placeholder 17">
            <a:extLst>
              <a:ext uri="{FF2B5EF4-FFF2-40B4-BE49-F238E27FC236}">
                <a16:creationId xmlns:a16="http://schemas.microsoft.com/office/drawing/2014/main" id="{6A2F8220-0ED3-4C56-956E-F73B59FB1537}"/>
              </a:ext>
            </a:extLst>
          </p:cNvPr>
          <p:cNvSpPr>
            <a:spLocks noGrp="1"/>
          </p:cNvSpPr>
          <p:nvPr>
            <p:ph sz="quarter" idx="10" hasCustomPrompt="1"/>
          </p:nvPr>
        </p:nvSpPr>
        <p:spPr>
          <a:xfrm>
            <a:off x="346919" y="203690"/>
            <a:ext cx="7797800" cy="666165"/>
          </a:xfrm>
          <a:prstGeom prst="rect">
            <a:avLst/>
          </a:prstGeom>
        </p:spPr>
        <p:txBody>
          <a:bodyPr/>
          <a:lstStyle>
            <a:lvl1pPr marL="0" indent="0" algn="l">
              <a:buNone/>
              <a:defRPr sz="3600" b="1" baseline="0">
                <a:solidFill>
                  <a:srgbClr val="EBEBEB"/>
                </a:solidFill>
                <a:latin typeface="Myriad Pro Light"/>
                <a:cs typeface="Arial" panose="020B0604020202020204" pitchFamily="34" charset="0"/>
              </a:defRPr>
            </a:lvl1pPr>
          </a:lstStyle>
          <a:p>
            <a:pPr lvl="0"/>
            <a:r>
              <a:rPr lang="en-US"/>
              <a:t>Click to Edit</a:t>
            </a:r>
          </a:p>
        </p:txBody>
      </p:sp>
    </p:spTree>
    <p:custDataLst>
      <p:tags r:id="rId1"/>
    </p:custDataLst>
    <p:extLst>
      <p:ext uri="{BB962C8B-B14F-4D97-AF65-F5344CB8AC3E}">
        <p14:creationId xmlns:p14="http://schemas.microsoft.com/office/powerpoint/2010/main" val="4513827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Breakout Room Activit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AF1E198-FD14-41D5-AAE7-E891075B7047}"/>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9"/>
          <p:cNvSpPr>
            <a:spLocks noGrp="1"/>
          </p:cNvSpPr>
          <p:nvPr>
            <p:ph type="title" hasCustomPrompt="1"/>
          </p:nvPr>
        </p:nvSpPr>
        <p:spPr>
          <a:xfrm>
            <a:off x="838200" y="3875316"/>
            <a:ext cx="10515600" cy="735389"/>
          </a:xfrm>
          <a:prstGeom prst="rect">
            <a:avLst/>
          </a:prstGeom>
        </p:spPr>
        <p:txBody>
          <a:bodyPr/>
          <a:lstStyle>
            <a:lvl1pPr algn="ctr">
              <a:defRPr sz="4500">
                <a:solidFill>
                  <a:srgbClr val="FFF0A0"/>
                </a:solidFill>
                <a:latin typeface="Myriad Pro" charset="0"/>
                <a:ea typeface="Myriad Pro" charset="0"/>
                <a:cs typeface="Myriad Pro" charset="0"/>
              </a:defRPr>
            </a:lvl1pPr>
          </a:lstStyle>
          <a:p>
            <a:r>
              <a:rPr lang="en-US"/>
              <a:t>Breakout Room Activity:</a:t>
            </a:r>
            <a:br>
              <a:rPr lang="en-US"/>
            </a:br>
            <a:r>
              <a:rPr lang="en-US"/>
              <a:t>Creating the Plan</a:t>
            </a:r>
          </a:p>
        </p:txBody>
      </p:sp>
      <p:cxnSp>
        <p:nvCxnSpPr>
          <p:cNvPr id="10" name="Straight Connector 9">
            <a:extLst>
              <a:ext uri="{FF2B5EF4-FFF2-40B4-BE49-F238E27FC236}">
                <a16:creationId xmlns:a16="http://schemas.microsoft.com/office/drawing/2014/main" id="{A018D244-C962-EF4F-BA27-A14967B53C5C}"/>
              </a:ext>
            </a:extLst>
          </p:cNvPr>
          <p:cNvCxnSpPr/>
          <p:nvPr userDrawn="1"/>
        </p:nvCxnSpPr>
        <p:spPr>
          <a:xfrm>
            <a:off x="1422400" y="3418116"/>
            <a:ext cx="934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1F324A3-8DB1-4F43-ABB6-4003D901613A}"/>
              </a:ext>
            </a:extLst>
          </p:cNvPr>
          <p:cNvPicPr>
            <a:picLocks/>
          </p:cNvPicPr>
          <p:nvPr userDrawn="1"/>
        </p:nvPicPr>
        <p:blipFill>
          <a:blip r:embed="rId3"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9" name="Oval 8">
            <a:extLst>
              <a:ext uri="{FF2B5EF4-FFF2-40B4-BE49-F238E27FC236}">
                <a16:creationId xmlns:a16="http://schemas.microsoft.com/office/drawing/2014/main" id="{04297444-A706-0945-A71A-23F84F12CB47}"/>
              </a:ext>
            </a:extLst>
          </p:cNvPr>
          <p:cNvSpPr/>
          <p:nvPr userDrawn="1"/>
        </p:nvSpPr>
        <p:spPr>
          <a:xfrm>
            <a:off x="4984269" y="749558"/>
            <a:ext cx="2318231" cy="23111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AACC5556-2CD1-E34F-9928-C95235DB9E5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514734" y="1390779"/>
            <a:ext cx="1257300" cy="1028700"/>
          </a:xfrm>
          <a:prstGeom prst="rect">
            <a:avLst/>
          </a:prstGeom>
        </p:spPr>
      </p:pic>
    </p:spTree>
    <p:custDataLst>
      <p:tags r:id="rId1"/>
    </p:custDataLst>
    <p:extLst>
      <p:ext uri="{BB962C8B-B14F-4D97-AF65-F5344CB8AC3E}">
        <p14:creationId xmlns:p14="http://schemas.microsoft.com/office/powerpoint/2010/main" val="27485796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Whole Room Discuss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CB350F8-6523-470C-A68B-73892BE8F629}"/>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9A6651E-E38A-574D-B65C-051784F96710}"/>
              </a:ext>
            </a:extLst>
          </p:cNvPr>
          <p:cNvCxnSpPr/>
          <p:nvPr userDrawn="1"/>
        </p:nvCxnSpPr>
        <p:spPr>
          <a:xfrm>
            <a:off x="406400" y="989880"/>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73073358-9315-0648-AEC6-C31E2F6D5251}"/>
              </a:ext>
            </a:extLst>
          </p:cNvPr>
          <p:cNvPicPr>
            <a:picLocks/>
          </p:cNvPicPr>
          <p:nvPr userDrawn="1"/>
        </p:nvPicPr>
        <p:blipFill>
          <a:blip r:embed="rId3"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sp>
        <p:nvSpPr>
          <p:cNvPr id="20" name="Content Placeholder 17">
            <a:extLst>
              <a:ext uri="{FF2B5EF4-FFF2-40B4-BE49-F238E27FC236}">
                <a16:creationId xmlns:a16="http://schemas.microsoft.com/office/drawing/2014/main" id="{42E1C364-17F7-7042-8748-3630B57BA9BF}"/>
              </a:ext>
            </a:extLst>
          </p:cNvPr>
          <p:cNvSpPr>
            <a:spLocks noGrp="1"/>
          </p:cNvSpPr>
          <p:nvPr>
            <p:ph sz="quarter" idx="13"/>
          </p:nvPr>
        </p:nvSpPr>
        <p:spPr>
          <a:xfrm>
            <a:off x="5977282" y="1921791"/>
            <a:ext cx="5812381" cy="3620028"/>
          </a:xfrm>
          <a:prstGeom prst="rect">
            <a:avLst/>
          </a:prstGeom>
        </p:spPr>
        <p:txBody>
          <a:bodyPr anchor="ctr"/>
          <a:lstStyle>
            <a:lvl1pPr marL="457200" marR="0" indent="-457200" algn="l" defTabSz="914400" rtl="0" eaLnBrk="1" fontAlgn="base" latinLnBrk="0" hangingPunct="1">
              <a:lnSpc>
                <a:spcPct val="100000"/>
              </a:lnSpc>
              <a:spcBef>
                <a:spcPts val="0"/>
              </a:spcBef>
              <a:spcAft>
                <a:spcPts val="3000"/>
              </a:spcAft>
              <a:buClr>
                <a:schemeClr val="bg1"/>
              </a:buClr>
              <a:buSzPct val="87000"/>
              <a:buFont typeface="Arial" panose="020B0604020202020204" pitchFamily="34" charset="0"/>
              <a:buChar char="•"/>
              <a:tabLst/>
              <a:defRPr lang="en-US" sz="3000" kern="1200" dirty="0">
                <a:solidFill>
                  <a:schemeClr val="bg1"/>
                </a:solidFill>
                <a:latin typeface="Arial" charset="0"/>
                <a:ea typeface="ヒラギノ角ゴ Pro W3" charset="0"/>
                <a:cs typeface="Arial" charset="0"/>
              </a:defRPr>
            </a:lvl1pPr>
          </a:lstStyle>
          <a:p>
            <a:pPr lvl="0"/>
            <a:r>
              <a:rPr lang="en-US"/>
              <a:t>Click to edit Master text styles</a:t>
            </a:r>
          </a:p>
        </p:txBody>
      </p:sp>
      <p:pic>
        <p:nvPicPr>
          <p:cNvPr id="9" name="Picture 8">
            <a:extLst>
              <a:ext uri="{FF2B5EF4-FFF2-40B4-BE49-F238E27FC236}">
                <a16:creationId xmlns:a16="http://schemas.microsoft.com/office/drawing/2014/main" id="{A4DC76AF-BFFA-5044-ACBF-87E46F9B32A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2000" y="1651657"/>
            <a:ext cx="4544568" cy="4544568"/>
          </a:xfrm>
          <a:prstGeom prst="rect">
            <a:avLst/>
          </a:prstGeom>
        </p:spPr>
      </p:pic>
      <p:sp>
        <p:nvSpPr>
          <p:cNvPr id="10" name="Title 5">
            <a:extLst>
              <a:ext uri="{FF2B5EF4-FFF2-40B4-BE49-F238E27FC236}">
                <a16:creationId xmlns:a16="http://schemas.microsoft.com/office/drawing/2014/main" id="{8BE3A7AF-63E5-4040-93B3-ADFF7AC813E0}"/>
              </a:ext>
            </a:extLst>
          </p:cNvPr>
          <p:cNvSpPr txBox="1">
            <a:spLocks/>
          </p:cNvSpPr>
          <p:nvPr userDrawn="1"/>
        </p:nvSpPr>
        <p:spPr>
          <a:xfrm>
            <a:off x="304800" y="295773"/>
            <a:ext cx="11480800" cy="645075"/>
          </a:xfrm>
          <a:prstGeom prst="rect">
            <a:avLst/>
          </a:prstGeom>
        </p:spPr>
        <p:txBody>
          <a:bodyPr/>
          <a:lstStyle>
            <a:lvl1pPr algn="l" rtl="0" eaLnBrk="1" fontAlgn="base" hangingPunct="1">
              <a:spcBef>
                <a:spcPct val="0"/>
              </a:spcBef>
              <a:spcAft>
                <a:spcPct val="0"/>
              </a:spcAft>
              <a:defRPr sz="30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a:lstStyle>
          <a:p>
            <a:r>
              <a:rPr lang="en-US" sz="3600" b="1">
                <a:solidFill>
                  <a:schemeClr val="bg1"/>
                </a:solidFill>
                <a:latin typeface="+mj-lt"/>
              </a:rPr>
              <a:t>Whole Room Discussion</a:t>
            </a:r>
            <a:endParaRPr lang="en-US" sz="3600" b="1" kern="0">
              <a:solidFill>
                <a:schemeClr val="bg1"/>
              </a:solidFill>
              <a:latin typeface="+mj-lt"/>
            </a:endParaRPr>
          </a:p>
        </p:txBody>
      </p:sp>
    </p:spTree>
    <p:custDataLst>
      <p:tags r:id="rId1"/>
    </p:custDataLst>
    <p:extLst>
      <p:ext uri="{BB962C8B-B14F-4D97-AF65-F5344CB8AC3E}">
        <p14:creationId xmlns:p14="http://schemas.microsoft.com/office/powerpoint/2010/main" val="27140973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1_Chat Ques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A60349-C28B-4FEC-9D8E-6344229DCD20}"/>
              </a:ext>
            </a:extLst>
          </p:cNvPr>
          <p:cNvSpPr/>
          <p:nvPr userDrawn="1"/>
        </p:nvSpPr>
        <p:spPr>
          <a:xfrm rot="10800000">
            <a:off x="-6282" y="0"/>
            <a:ext cx="12204565" cy="6858000"/>
          </a:xfrm>
          <a:prstGeom prst="rect">
            <a:avLst/>
          </a:prstGeom>
          <a:gradFill flip="none" rotWithShape="1">
            <a:gsLst>
              <a:gs pos="0">
                <a:srgbClr val="3B0104"/>
              </a:gs>
              <a:gs pos="74000">
                <a:srgbClr val="781327"/>
              </a:gs>
              <a:gs pos="100000">
                <a:srgbClr val="78132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9"/>
          <p:cNvSpPr>
            <a:spLocks noGrp="1"/>
          </p:cNvSpPr>
          <p:nvPr>
            <p:ph type="title" hasCustomPrompt="1"/>
          </p:nvPr>
        </p:nvSpPr>
        <p:spPr>
          <a:xfrm>
            <a:off x="838200" y="3875316"/>
            <a:ext cx="10515600" cy="735389"/>
          </a:xfrm>
          <a:prstGeom prst="rect">
            <a:avLst/>
          </a:prstGeom>
        </p:spPr>
        <p:txBody>
          <a:bodyPr/>
          <a:lstStyle>
            <a:lvl1pPr algn="ctr">
              <a:defRPr sz="4500">
                <a:solidFill>
                  <a:srgbClr val="FFF0A0"/>
                </a:solidFill>
                <a:latin typeface="Myriad Pro" charset="0"/>
                <a:ea typeface="Myriad Pro" charset="0"/>
                <a:cs typeface="Myriad Pro" charset="0"/>
              </a:defRPr>
            </a:lvl1pPr>
          </a:lstStyle>
          <a:p>
            <a:r>
              <a:rPr lang="en-US"/>
              <a:t>Question to answer in chat</a:t>
            </a:r>
          </a:p>
        </p:txBody>
      </p:sp>
      <p:cxnSp>
        <p:nvCxnSpPr>
          <p:cNvPr id="10" name="Straight Connector 9">
            <a:extLst>
              <a:ext uri="{FF2B5EF4-FFF2-40B4-BE49-F238E27FC236}">
                <a16:creationId xmlns:a16="http://schemas.microsoft.com/office/drawing/2014/main" id="{A018D244-C962-EF4F-BA27-A14967B53C5C}"/>
              </a:ext>
            </a:extLst>
          </p:cNvPr>
          <p:cNvCxnSpPr/>
          <p:nvPr userDrawn="1"/>
        </p:nvCxnSpPr>
        <p:spPr>
          <a:xfrm>
            <a:off x="1422400" y="3418116"/>
            <a:ext cx="9347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1F324A3-8DB1-4F43-ABB6-4003D901613A}"/>
              </a:ext>
            </a:extLst>
          </p:cNvPr>
          <p:cNvPicPr>
            <a:picLocks/>
          </p:cNvPicPr>
          <p:nvPr userDrawn="1"/>
        </p:nvPicPr>
        <p:blipFill>
          <a:blip r:embed="rId3" cstate="email">
            <a:extLst>
              <a:ext uri="{28A0092B-C50C-407E-A947-70E740481C1C}">
                <a14:useLocalDpi xmlns:a14="http://schemas.microsoft.com/office/drawing/2010/main"/>
              </a:ext>
            </a:extLst>
          </a:blip>
          <a:stretch>
            <a:fillRect/>
          </a:stretch>
        </p:blipFill>
        <p:spPr>
          <a:xfrm>
            <a:off x="313559" y="6316627"/>
            <a:ext cx="1773873" cy="404848"/>
          </a:xfrm>
          <a:prstGeom prst="rect">
            <a:avLst/>
          </a:prstGeom>
        </p:spPr>
      </p:pic>
      <p:pic>
        <p:nvPicPr>
          <p:cNvPr id="3" name="Picture 2">
            <a:extLst>
              <a:ext uri="{FF2B5EF4-FFF2-40B4-BE49-F238E27FC236}">
                <a16:creationId xmlns:a16="http://schemas.microsoft.com/office/drawing/2014/main" id="{C100D380-A9A4-E449-975D-7EEFC8EF8E0A}"/>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928391" y="709987"/>
            <a:ext cx="2356328" cy="2356328"/>
          </a:xfrm>
          <a:prstGeom prst="rect">
            <a:avLst/>
          </a:prstGeom>
        </p:spPr>
      </p:pic>
    </p:spTree>
    <p:custDataLst>
      <p:tags r:id="rId1"/>
    </p:custDataLst>
    <p:extLst>
      <p:ext uri="{BB962C8B-B14F-4D97-AF65-F5344CB8AC3E}">
        <p14:creationId xmlns:p14="http://schemas.microsoft.com/office/powerpoint/2010/main" val="18123531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tags" Target="../tags/tag2.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C6D5D7">
            <a:alpha val="65000"/>
          </a:srgb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9EA5701-5E83-7D46-B19B-065038132140}"/>
              </a:ext>
            </a:extLst>
          </p:cNvPr>
          <p:cNvSpPr/>
          <p:nvPr userDrawn="1"/>
        </p:nvSpPr>
        <p:spPr>
          <a:xfrm>
            <a:off x="2628" y="0"/>
            <a:ext cx="12189372"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502AC3F-3D1B-9548-8162-91D8DB993118}"/>
              </a:ext>
            </a:extLst>
          </p:cNvPr>
          <p:cNvSpPr/>
          <p:nvPr userDrawn="1"/>
        </p:nvSpPr>
        <p:spPr>
          <a:xfrm>
            <a:off x="0" y="6212926"/>
            <a:ext cx="12192000" cy="645074"/>
          </a:xfrm>
          <a:prstGeom prst="rect">
            <a:avLst/>
          </a:prstGeom>
          <a:solidFill>
            <a:srgbClr val="772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4EF3929-B2C3-4C46-A6CB-5FE9B556A044}"/>
              </a:ext>
            </a:extLst>
          </p:cNvPr>
          <p:cNvPicPr>
            <a:picLocks/>
          </p:cNvPicPr>
          <p:nvPr userDrawn="1"/>
        </p:nvPicPr>
        <p:blipFill>
          <a:blip r:embed="rId96" cstate="email">
            <a:extLst>
              <a:ext uri="{28A0092B-C50C-407E-A947-70E740481C1C}">
                <a14:useLocalDpi xmlns:a14="http://schemas.microsoft.com/office/drawing/2010/main" val="0"/>
              </a:ext>
            </a:extLst>
          </a:blip>
          <a:stretch>
            <a:fillRect/>
          </a:stretch>
        </p:blipFill>
        <p:spPr>
          <a:xfrm>
            <a:off x="313559" y="6316627"/>
            <a:ext cx="1773873" cy="404848"/>
          </a:xfrm>
          <a:prstGeom prst="rect">
            <a:avLst/>
          </a:prstGeom>
        </p:spPr>
      </p:pic>
    </p:spTree>
    <p:custDataLst>
      <p:tags r:id="rId95"/>
    </p:custDataLst>
    <p:extLst>
      <p:ext uri="{BB962C8B-B14F-4D97-AF65-F5344CB8AC3E}">
        <p14:creationId xmlns:p14="http://schemas.microsoft.com/office/powerpoint/2010/main" val="2495139190"/>
      </p:ext>
    </p:extLst>
  </p:cSld>
  <p:clrMap bg1="lt1" tx1="dk1" bg2="lt2" tx2="dk2" accent1="accent1" accent2="accent2" accent3="accent3" accent4="accent4" accent5="accent5" accent6="accent6" hlink="hlink" folHlink="folHlink"/>
  <p:sldLayoutIdLst>
    <p:sldLayoutId id="2147483747" r:id="rId1"/>
    <p:sldLayoutId id="2147483838" r:id="rId2"/>
    <p:sldLayoutId id="2147483864" r:id="rId3"/>
    <p:sldLayoutId id="2147483837" r:id="rId4"/>
    <p:sldLayoutId id="2147483865" r:id="rId5"/>
    <p:sldLayoutId id="2147483749" r:id="rId6"/>
    <p:sldLayoutId id="2147483808" r:id="rId7"/>
    <p:sldLayoutId id="2147483796" r:id="rId8"/>
    <p:sldLayoutId id="2147483856" r:id="rId9"/>
    <p:sldLayoutId id="2147483854" r:id="rId10"/>
    <p:sldLayoutId id="2147483857" r:id="rId11"/>
    <p:sldLayoutId id="2147483841" r:id="rId12"/>
    <p:sldLayoutId id="2147483777" r:id="rId13"/>
    <p:sldLayoutId id="2147483839" r:id="rId14"/>
    <p:sldLayoutId id="2147483877" r:id="rId15"/>
    <p:sldLayoutId id="2147483782" r:id="rId16"/>
    <p:sldLayoutId id="2147483840" r:id="rId17"/>
    <p:sldLayoutId id="2147483784" r:id="rId18"/>
    <p:sldLayoutId id="2147483878" r:id="rId19"/>
    <p:sldLayoutId id="2147483810" r:id="rId20"/>
    <p:sldLayoutId id="2147483811" r:id="rId21"/>
    <p:sldLayoutId id="2147483812" r:id="rId22"/>
    <p:sldLayoutId id="2147483813" r:id="rId23"/>
    <p:sldLayoutId id="2147483814" r:id="rId24"/>
    <p:sldLayoutId id="2147483815" r:id="rId25"/>
    <p:sldLayoutId id="2147483816" r:id="rId26"/>
    <p:sldLayoutId id="2147483817" r:id="rId27"/>
    <p:sldLayoutId id="2147483822" r:id="rId28"/>
    <p:sldLayoutId id="2147483820" r:id="rId29"/>
    <p:sldLayoutId id="2147483818" r:id="rId30"/>
    <p:sldLayoutId id="2147483826" r:id="rId31"/>
    <p:sldLayoutId id="2147483827" r:id="rId32"/>
    <p:sldLayoutId id="2147483828" r:id="rId33"/>
    <p:sldLayoutId id="2147483819" r:id="rId34"/>
    <p:sldLayoutId id="2147483823" r:id="rId35"/>
    <p:sldLayoutId id="2147483824" r:id="rId36"/>
    <p:sldLayoutId id="2147483829" r:id="rId37"/>
    <p:sldLayoutId id="2147483831" r:id="rId38"/>
    <p:sldLayoutId id="2147483821" r:id="rId39"/>
    <p:sldLayoutId id="2147483825" r:id="rId40"/>
    <p:sldLayoutId id="2147483830" r:id="rId41"/>
    <p:sldLayoutId id="2147483832" r:id="rId42"/>
    <p:sldLayoutId id="2147483800" r:id="rId43"/>
    <p:sldLayoutId id="2147483833" r:id="rId44"/>
    <p:sldLayoutId id="2147483851" r:id="rId45"/>
    <p:sldLayoutId id="2147483842" r:id="rId46"/>
    <p:sldLayoutId id="2147483879" r:id="rId47"/>
    <p:sldLayoutId id="2147483843" r:id="rId48"/>
    <p:sldLayoutId id="2147483880" r:id="rId49"/>
    <p:sldLayoutId id="2147483844" r:id="rId50"/>
    <p:sldLayoutId id="2147483881" r:id="rId51"/>
    <p:sldLayoutId id="2147483845" r:id="rId52"/>
    <p:sldLayoutId id="2147483882" r:id="rId53"/>
    <p:sldLayoutId id="2147483846" r:id="rId54"/>
    <p:sldLayoutId id="2147483883" r:id="rId55"/>
    <p:sldLayoutId id="2147483847" r:id="rId56"/>
    <p:sldLayoutId id="2147483884" r:id="rId57"/>
    <p:sldLayoutId id="2147483848" r:id="rId58"/>
    <p:sldLayoutId id="2147483885" r:id="rId59"/>
    <p:sldLayoutId id="2147483849" r:id="rId60"/>
    <p:sldLayoutId id="2147483886" r:id="rId61"/>
    <p:sldLayoutId id="2147483876" r:id="rId62"/>
    <p:sldLayoutId id="2147483887" r:id="rId63"/>
    <p:sldLayoutId id="2147483872" r:id="rId64"/>
    <p:sldLayoutId id="2147483888" r:id="rId65"/>
    <p:sldLayoutId id="2147483873" r:id="rId66"/>
    <p:sldLayoutId id="2147483889" r:id="rId67"/>
    <p:sldLayoutId id="2147483874" r:id="rId68"/>
    <p:sldLayoutId id="2147483890" r:id="rId69"/>
    <p:sldLayoutId id="2147483875" r:id="rId70"/>
    <p:sldLayoutId id="2147483891" r:id="rId71"/>
    <p:sldLayoutId id="2147483870" r:id="rId72"/>
    <p:sldLayoutId id="2147483892" r:id="rId73"/>
    <p:sldLayoutId id="2147483871" r:id="rId74"/>
    <p:sldLayoutId id="2147483893" r:id="rId75"/>
    <p:sldLayoutId id="2147483869" r:id="rId76"/>
    <p:sldLayoutId id="2147483894" r:id="rId77"/>
    <p:sldLayoutId id="2147483867" r:id="rId78"/>
    <p:sldLayoutId id="2147483895" r:id="rId79"/>
    <p:sldLayoutId id="2147483868" r:id="rId80"/>
    <p:sldLayoutId id="2147483896" r:id="rId81"/>
    <p:sldLayoutId id="2147483850" r:id="rId82"/>
    <p:sldLayoutId id="2147483866" r:id="rId83"/>
    <p:sldLayoutId id="2147483834" r:id="rId84"/>
    <p:sldLayoutId id="2147483897" r:id="rId85"/>
    <p:sldLayoutId id="2147483860" r:id="rId86"/>
    <p:sldLayoutId id="2147483863" r:id="rId87"/>
    <p:sldLayoutId id="2147483858" r:id="rId88"/>
    <p:sldLayoutId id="2147483835" r:id="rId89"/>
    <p:sldLayoutId id="2147483898" r:id="rId90"/>
    <p:sldLayoutId id="2147483899" r:id="rId91"/>
    <p:sldLayoutId id="2147483900" r:id="rId92"/>
    <p:sldLayoutId id="2147483901" r:id="rId93"/>
  </p:sldLayoutIdLst>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hf hdr="0" dt="0"/>
  <p:txStyles>
    <p:titleStyle>
      <a:lvl1pPr algn="l" rtl="0" eaLnBrk="1" fontAlgn="base" hangingPunct="1">
        <a:spcBef>
          <a:spcPct val="0"/>
        </a:spcBef>
        <a:spcAft>
          <a:spcPct val="0"/>
        </a:spcAft>
        <a:defRPr sz="2800" b="1" i="0">
          <a:solidFill>
            <a:schemeClr val="tx2">
              <a:lumMod val="65000"/>
              <a:lumOff val="35000"/>
            </a:schemeClr>
          </a:solidFill>
          <a:latin typeface="Myriad Pro Light" charset="0"/>
          <a:ea typeface="Myriad Pro Light" charset="0"/>
          <a:cs typeface="Myriad Pro Light" charset="0"/>
        </a:defRPr>
      </a:lvl1pPr>
      <a:lvl2pPr algn="l" rtl="0" eaLnBrk="1" fontAlgn="base" hangingPunct="1">
        <a:spcBef>
          <a:spcPct val="0"/>
        </a:spcBef>
        <a:spcAft>
          <a:spcPct val="0"/>
        </a:spcAft>
        <a:defRPr sz="4000" b="1">
          <a:solidFill>
            <a:srgbClr val="063052"/>
          </a:solidFill>
          <a:latin typeface="Arial" charset="0"/>
          <a:ea typeface="ヒラギノ角ゴ Pro W3" charset="0"/>
        </a:defRPr>
      </a:lvl2pPr>
      <a:lvl3pPr algn="l" rtl="0" eaLnBrk="1" fontAlgn="base" hangingPunct="1">
        <a:spcBef>
          <a:spcPct val="0"/>
        </a:spcBef>
        <a:spcAft>
          <a:spcPct val="0"/>
        </a:spcAft>
        <a:defRPr sz="4000" b="1">
          <a:solidFill>
            <a:srgbClr val="063052"/>
          </a:solidFill>
          <a:latin typeface="Arial" charset="0"/>
          <a:ea typeface="ヒラギノ角ゴ Pro W3" charset="0"/>
        </a:defRPr>
      </a:lvl3pPr>
      <a:lvl4pPr algn="l" rtl="0" eaLnBrk="1" fontAlgn="base" hangingPunct="1">
        <a:spcBef>
          <a:spcPct val="0"/>
        </a:spcBef>
        <a:spcAft>
          <a:spcPct val="0"/>
        </a:spcAft>
        <a:defRPr sz="4000" b="1">
          <a:solidFill>
            <a:srgbClr val="063052"/>
          </a:solidFill>
          <a:latin typeface="Arial" charset="0"/>
          <a:ea typeface="ヒラギノ角ゴ Pro W3" charset="0"/>
        </a:defRPr>
      </a:lvl4pPr>
      <a:lvl5pPr algn="l" rtl="0" eaLnBrk="1" fontAlgn="base" hangingPunct="1">
        <a:spcBef>
          <a:spcPct val="0"/>
        </a:spcBef>
        <a:spcAft>
          <a:spcPct val="0"/>
        </a:spcAft>
        <a:defRPr sz="4000" b="1">
          <a:solidFill>
            <a:srgbClr val="063052"/>
          </a:solidFill>
          <a:latin typeface="Arial" charset="0"/>
          <a:ea typeface="ヒラギノ角ゴ Pro W3" charset="0"/>
        </a:defRPr>
      </a:lvl5pPr>
      <a:lvl6pPr marL="457200" algn="l" rtl="0" eaLnBrk="1" fontAlgn="base" hangingPunct="1">
        <a:spcBef>
          <a:spcPct val="0"/>
        </a:spcBef>
        <a:spcAft>
          <a:spcPct val="0"/>
        </a:spcAft>
        <a:defRPr sz="4000" b="1">
          <a:solidFill>
            <a:srgbClr val="063052"/>
          </a:solidFill>
          <a:latin typeface="Arial" charset="0"/>
        </a:defRPr>
      </a:lvl6pPr>
      <a:lvl7pPr marL="914400" algn="l" rtl="0" eaLnBrk="1" fontAlgn="base" hangingPunct="1">
        <a:spcBef>
          <a:spcPct val="0"/>
        </a:spcBef>
        <a:spcAft>
          <a:spcPct val="0"/>
        </a:spcAft>
        <a:defRPr sz="4000" b="1">
          <a:solidFill>
            <a:srgbClr val="063052"/>
          </a:solidFill>
          <a:latin typeface="Arial" charset="0"/>
        </a:defRPr>
      </a:lvl7pPr>
      <a:lvl8pPr marL="1371600" algn="l" rtl="0" eaLnBrk="1" fontAlgn="base" hangingPunct="1">
        <a:spcBef>
          <a:spcPct val="0"/>
        </a:spcBef>
        <a:spcAft>
          <a:spcPct val="0"/>
        </a:spcAft>
        <a:defRPr sz="4000" b="1">
          <a:solidFill>
            <a:srgbClr val="063052"/>
          </a:solidFill>
          <a:latin typeface="Arial" charset="0"/>
        </a:defRPr>
      </a:lvl8pPr>
      <a:lvl9pPr marL="1828800" algn="l" rtl="0" eaLnBrk="1" fontAlgn="base" hangingPunct="1">
        <a:spcBef>
          <a:spcPct val="0"/>
        </a:spcBef>
        <a:spcAft>
          <a:spcPct val="0"/>
        </a:spcAft>
        <a:defRPr sz="4000" b="1">
          <a:solidFill>
            <a:srgbClr val="063052"/>
          </a:solidFill>
          <a:latin typeface="Arial" charset="0"/>
        </a:defRPr>
      </a:lvl9pPr>
    </p:titleStyle>
    <p:bodyStyle>
      <a:lvl1pPr marL="342900" indent="-342900" algn="l" rtl="0" eaLnBrk="1" fontAlgn="base" hangingPunct="1">
        <a:spcBef>
          <a:spcPct val="20000"/>
        </a:spcBef>
        <a:spcAft>
          <a:spcPct val="0"/>
        </a:spcAft>
        <a:buClr>
          <a:srgbClr val="800000"/>
        </a:buClr>
        <a:buSzPct val="87000"/>
        <a:buFont typeface="ArialUnicodeMS" charset="0"/>
        <a:buChar char="▸"/>
        <a:defRPr sz="2200">
          <a:solidFill>
            <a:schemeClr val="tx1"/>
          </a:solidFill>
          <a:latin typeface="Myriad Pro" charset="0"/>
          <a:ea typeface="Myriad Pro" charset="0"/>
          <a:cs typeface="Myriad Pro"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0.xml"/><Relationship Id="rId1" Type="http://schemas.openxmlformats.org/officeDocument/2006/relationships/tags" Target="../tags/tag96.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98.xml"/></Relationships>
</file>

<file path=ppt/slides/_rels/slide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6.xml"/><Relationship Id="rId1" Type="http://schemas.openxmlformats.org/officeDocument/2006/relationships/tags" Target="../tags/tag99.xml"/><Relationship Id="rId5" Type="http://schemas.openxmlformats.org/officeDocument/2006/relationships/image" Target="../media/image48.png"/><Relationship Id="rId4" Type="http://schemas.openxmlformats.org/officeDocument/2006/relationships/image" Target="../media/image4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4.xml"/><Relationship Id="rId1" Type="http://schemas.openxmlformats.org/officeDocument/2006/relationships/tags" Target="../tags/tag100.xml"/><Relationship Id="rId4" Type="http://schemas.openxmlformats.org/officeDocument/2006/relationships/image" Target="../media/image49.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101.xml"/></Relationships>
</file>

<file path=ppt/slides/_rels/slide7.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slideLayout" Target="../slideLayouts/slideLayout30.xml"/><Relationship Id="rId1" Type="http://schemas.openxmlformats.org/officeDocument/2006/relationships/tags" Target="../tags/tag10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3.xml"/><Relationship Id="rId1" Type="http://schemas.openxmlformats.org/officeDocument/2006/relationships/tags" Target="../tags/tag10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92.xml"/><Relationship Id="rId1" Type="http://schemas.openxmlformats.org/officeDocument/2006/relationships/tags" Target="../tags/tag10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10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4.xml"/><Relationship Id="rId1" Type="http://schemas.openxmlformats.org/officeDocument/2006/relationships/tags" Target="../tags/tag106.xml"/><Relationship Id="rId4" Type="http://schemas.openxmlformats.org/officeDocument/2006/relationships/image" Target="../media/image5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92.xml"/><Relationship Id="rId1" Type="http://schemas.openxmlformats.org/officeDocument/2006/relationships/tags" Target="../tags/tag10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91.xml"/><Relationship Id="rId1" Type="http://schemas.openxmlformats.org/officeDocument/2006/relationships/tags" Target="../tags/tag108.xml"/></Relationships>
</file>

<file path=ppt/slides/_rels/slide14.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slideLayout" Target="../slideLayouts/slideLayout30.xml"/><Relationship Id="rId1" Type="http://schemas.openxmlformats.org/officeDocument/2006/relationships/tags" Target="../tags/tag10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3.xml"/><Relationship Id="rId1" Type="http://schemas.openxmlformats.org/officeDocument/2006/relationships/tags" Target="../tags/tag110.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92.xml"/><Relationship Id="rId1" Type="http://schemas.openxmlformats.org/officeDocument/2006/relationships/tags" Target="../tags/tag11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92.xml"/><Relationship Id="rId1" Type="http://schemas.openxmlformats.org/officeDocument/2006/relationships/tags" Target="../tags/tag11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92.xml"/><Relationship Id="rId1" Type="http://schemas.openxmlformats.org/officeDocument/2006/relationships/tags" Target="../tags/tag11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92.xml"/><Relationship Id="rId1" Type="http://schemas.openxmlformats.org/officeDocument/2006/relationships/tags" Target="../tags/tag114.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11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16.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93.xml"/><Relationship Id="rId1" Type="http://schemas.openxmlformats.org/officeDocument/2006/relationships/tags" Target="../tags/tag11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118.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87.xml"/><Relationship Id="rId1" Type="http://schemas.openxmlformats.org/officeDocument/2006/relationships/tags" Target="../tags/tag1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9D3A2F-059E-483C-8910-B2E3D53CD055}"/>
              </a:ext>
            </a:extLst>
          </p:cNvPr>
          <p:cNvSpPr>
            <a:spLocks noGrp="1"/>
          </p:cNvSpPr>
          <p:nvPr>
            <p:ph type="title" idx="4294967295"/>
          </p:nvPr>
        </p:nvSpPr>
        <p:spPr>
          <a:xfrm>
            <a:off x="346919" y="340850"/>
            <a:ext cx="11442744" cy="6661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base" latinLnBrk="0" hangingPunct="1">
              <a:lnSpc>
                <a:spcPct val="100000"/>
              </a:lnSpc>
              <a:spcBef>
                <a:spcPct val="20000"/>
              </a:spcBef>
              <a:spcAft>
                <a:spcPct val="0"/>
              </a:spcAft>
              <a:buClr>
                <a:srgbClr val="800000"/>
              </a:buClr>
              <a:buSzPct val="87000"/>
              <a:buFont typeface="ArialUnicodeMS" charset="0"/>
              <a:buNone/>
              <a:tabLst/>
              <a:defRPr/>
            </a:pPr>
            <a:r>
              <a:rPr kumimoji="0" lang="en-US" sz="4000" b="1" i="0" u="none" strike="noStrike" kern="0" cap="none" spc="0" normalizeH="0" baseline="0" noProof="0" dirty="0">
                <a:ln>
                  <a:noFill/>
                </a:ln>
                <a:solidFill>
                  <a:srgbClr val="EBEBEB"/>
                </a:solidFill>
                <a:effectLst/>
                <a:uLnTx/>
                <a:uFillTx/>
                <a:latin typeface="+mj-lt"/>
                <a:ea typeface="Myriad Pro" charset="0"/>
                <a:cs typeface="Arial" panose="020B0604020202020204" pitchFamily="34" charset="0"/>
              </a:rPr>
              <a:t>Club Visits</a:t>
            </a:r>
          </a:p>
        </p:txBody>
      </p:sp>
      <p:cxnSp>
        <p:nvCxnSpPr>
          <p:cNvPr id="5" name="Straight Connector 4">
            <a:extLst>
              <a:ext uri="{FF2B5EF4-FFF2-40B4-BE49-F238E27FC236}">
                <a16:creationId xmlns:a16="http://schemas.microsoft.com/office/drawing/2014/main" id="{1CE54CFC-5527-4F12-845A-6B8894D65F5E}"/>
              </a:ext>
              <a:ext uri="{C183D7F6-B498-43B3-948B-1728B52AA6E4}">
                <adec:decorative xmlns:adec="http://schemas.microsoft.com/office/drawing/2017/decorative" val="1"/>
              </a:ext>
            </a:extLst>
          </p:cNvPr>
          <p:cNvCxnSpPr/>
          <p:nvPr/>
        </p:nvCxnSpPr>
        <p:spPr>
          <a:xfrm>
            <a:off x="406400" y="999944"/>
            <a:ext cx="711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8BC29B22-29A3-4DCF-B774-2D61B489F148}"/>
              </a:ext>
            </a:extLst>
          </p:cNvPr>
          <p:cNvSpPr>
            <a:spLocks noGrp="1"/>
          </p:cNvSpPr>
          <p:nvPr>
            <p:ph sz="quarter" idx="13"/>
          </p:nvPr>
        </p:nvSpPr>
        <p:spPr>
          <a:xfrm>
            <a:off x="5466226" y="1921791"/>
            <a:ext cx="5812381" cy="3620028"/>
          </a:xfrm>
        </p:spPr>
        <p:txBody>
          <a:bodyPr/>
          <a:lstStyle/>
          <a:p>
            <a:pPr>
              <a:spcBef>
                <a:spcPts val="1200"/>
              </a:spcBef>
              <a:spcAft>
                <a:spcPts val="0"/>
              </a:spcAft>
              <a:buClr>
                <a:srgbClr val="FFF0A0"/>
              </a:buClr>
            </a:pPr>
            <a:r>
              <a:rPr lang="en-US" b="1" dirty="0"/>
              <a:t>Re-name Yourself in Zoom</a:t>
            </a:r>
          </a:p>
          <a:p>
            <a:pPr>
              <a:spcBef>
                <a:spcPts val="0"/>
              </a:spcBef>
              <a:spcAft>
                <a:spcPts val="600"/>
              </a:spcAft>
              <a:buClr>
                <a:srgbClr val="FFF0A0"/>
              </a:buClr>
              <a:tabLst>
                <a:tab pos="457200" algn="l"/>
              </a:tabLst>
            </a:pPr>
            <a:r>
              <a:rPr lang="en-US" sz="2400" dirty="0"/>
              <a:t>(include your role)</a:t>
            </a:r>
          </a:p>
          <a:p>
            <a:pPr>
              <a:spcBef>
                <a:spcPts val="600"/>
              </a:spcBef>
              <a:buClr>
                <a:srgbClr val="FFF0A0"/>
              </a:buClr>
              <a:tabLst>
                <a:tab pos="228600" algn="l"/>
              </a:tabLst>
            </a:pPr>
            <a:r>
              <a:rPr lang="en-US" sz="2600" dirty="0">
                <a:solidFill>
                  <a:schemeClr val="bg1"/>
                </a:solidFill>
              </a:rPr>
              <a:t>Example: AD Carlos Mendoza</a:t>
            </a:r>
          </a:p>
          <a:p>
            <a:pPr>
              <a:spcBef>
                <a:spcPts val="3600"/>
              </a:spcBef>
              <a:buClr>
                <a:srgbClr val="FFF0A0"/>
              </a:buClr>
              <a:tabLst>
                <a:tab pos="406400" algn="l"/>
              </a:tabLst>
            </a:pPr>
            <a:r>
              <a:rPr lang="en-US" b="1" dirty="0"/>
              <a:t>For Technology Support</a:t>
            </a:r>
            <a:endParaRPr lang="en-US" dirty="0"/>
          </a:p>
          <a:p>
            <a:pPr marL="685800" indent="-457200">
              <a:spcBef>
                <a:spcPts val="0"/>
              </a:spcBef>
              <a:buClr>
                <a:schemeClr val="bg1"/>
              </a:buClr>
              <a:buFont typeface="Arial" panose="020B0604020202020204" pitchFamily="34" charset="0"/>
              <a:buChar char="•"/>
            </a:pPr>
            <a:r>
              <a:rPr lang="en-US" sz="2600" dirty="0">
                <a:solidFill>
                  <a:schemeClr val="bg1"/>
                </a:solidFill>
                <a:latin typeface="Arial"/>
                <a:cs typeface="Arial"/>
              </a:rPr>
              <a:t>Chat with Zoom Master</a:t>
            </a:r>
          </a:p>
          <a:p>
            <a:pPr>
              <a:spcBef>
                <a:spcPts val="3600"/>
              </a:spcBef>
              <a:buClr>
                <a:srgbClr val="FFF0A0"/>
              </a:buClr>
              <a:tabLst>
                <a:tab pos="406400" algn="l"/>
              </a:tabLst>
            </a:pPr>
            <a:endParaRPr lang="en-US" sz="2000" dirty="0"/>
          </a:p>
        </p:txBody>
      </p:sp>
      <p:sp>
        <p:nvSpPr>
          <p:cNvPr id="3" name="Slide Number Placeholder 2">
            <a:extLst>
              <a:ext uri="{FF2B5EF4-FFF2-40B4-BE49-F238E27FC236}">
                <a16:creationId xmlns:a16="http://schemas.microsoft.com/office/drawing/2014/main" id="{3BD117F9-FFAC-22E9-5800-4DE09F6C280E}"/>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5303492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74C03-147B-4A21-94A5-30A839EC8BC1}"/>
              </a:ext>
            </a:extLst>
          </p:cNvPr>
          <p:cNvSpPr>
            <a:spLocks noGrp="1"/>
          </p:cNvSpPr>
          <p:nvPr>
            <p:ph type="title"/>
          </p:nvPr>
        </p:nvSpPr>
        <p:spPr/>
        <p:txBody>
          <a:bodyPr/>
          <a:lstStyle/>
          <a:p>
            <a:r>
              <a:rPr lang="en-US" sz="4400" dirty="0">
                <a:latin typeface="+mj-lt"/>
              </a:rPr>
              <a:t>Club Visits</a:t>
            </a:r>
            <a:endParaRPr lang="en-US" dirty="0">
              <a:latin typeface="+mj-lt"/>
            </a:endParaRPr>
          </a:p>
        </p:txBody>
      </p:sp>
      <p:sp>
        <p:nvSpPr>
          <p:cNvPr id="3" name="Content Placeholder 2">
            <a:extLst>
              <a:ext uri="{FF2B5EF4-FFF2-40B4-BE49-F238E27FC236}">
                <a16:creationId xmlns:a16="http://schemas.microsoft.com/office/drawing/2014/main" id="{10136B12-8D57-47B8-905F-D7D872F61481}"/>
              </a:ext>
              <a:ext uri="{C183D7F6-B498-43B3-948B-1728B52AA6E4}">
                <adec:decorative xmlns:adec="http://schemas.microsoft.com/office/drawing/2017/decorative" val="1"/>
              </a:ext>
            </a:extLst>
          </p:cNvPr>
          <p:cNvSpPr>
            <a:spLocks noGrp="1"/>
          </p:cNvSpPr>
          <p:nvPr>
            <p:ph sz="quarter" idx="10"/>
          </p:nvPr>
        </p:nvSpPr>
        <p:spPr/>
        <p:txBody>
          <a:bodyPr/>
          <a:lstStyle/>
          <a:p>
            <a:r>
              <a:rPr lang="en-US" dirty="0"/>
              <a:t> </a:t>
            </a:r>
          </a:p>
        </p:txBody>
      </p:sp>
      <p:sp>
        <p:nvSpPr>
          <p:cNvPr id="4" name="Content Placeholder 3">
            <a:extLst>
              <a:ext uri="{FF2B5EF4-FFF2-40B4-BE49-F238E27FC236}">
                <a16:creationId xmlns:a16="http://schemas.microsoft.com/office/drawing/2014/main" id="{8BC29B22-29A3-4DCF-B774-2D61B489F148}"/>
              </a:ext>
            </a:extLst>
          </p:cNvPr>
          <p:cNvSpPr>
            <a:spLocks noGrp="1"/>
          </p:cNvSpPr>
          <p:nvPr>
            <p:ph idx="1"/>
          </p:nvPr>
        </p:nvSpPr>
        <p:spPr/>
        <p:txBody>
          <a:bodyPr>
            <a:normAutofit/>
          </a:bodyPr>
          <a:lstStyle/>
          <a:p>
            <a:r>
              <a:rPr lang="en-US" sz="2200" dirty="0"/>
              <a:t>Please “re-name” yourself to include your role</a:t>
            </a:r>
          </a:p>
          <a:p>
            <a:r>
              <a:rPr lang="en-US" sz="2200" dirty="0"/>
              <a:t>(Example: VPE Carlos Mendoza)</a:t>
            </a:r>
          </a:p>
        </p:txBody>
      </p:sp>
      <p:sp>
        <p:nvSpPr>
          <p:cNvPr id="5" name="Content Placeholder 4">
            <a:extLst>
              <a:ext uri="{FF2B5EF4-FFF2-40B4-BE49-F238E27FC236}">
                <a16:creationId xmlns:a16="http://schemas.microsoft.com/office/drawing/2014/main" id="{40E6496B-24D4-483D-9498-8FB05F3D24F9}"/>
              </a:ext>
            </a:extLst>
          </p:cNvPr>
          <p:cNvSpPr>
            <a:spLocks noGrp="1"/>
          </p:cNvSpPr>
          <p:nvPr>
            <p:ph idx="11"/>
          </p:nvPr>
        </p:nvSpPr>
        <p:spPr/>
        <p:txBody>
          <a:bodyPr/>
          <a:lstStyle/>
          <a:p>
            <a:r>
              <a:rPr lang="en-US" sz="2200" dirty="0"/>
              <a:t>Receive session workbook in chat</a:t>
            </a:r>
          </a:p>
          <a:p>
            <a:endParaRPr lang="en-US" dirty="0"/>
          </a:p>
        </p:txBody>
      </p:sp>
      <p:sp>
        <p:nvSpPr>
          <p:cNvPr id="6" name="Content Placeholder 2">
            <a:extLst>
              <a:ext uri="{FF2B5EF4-FFF2-40B4-BE49-F238E27FC236}">
                <a16:creationId xmlns:a16="http://schemas.microsoft.com/office/drawing/2014/main" id="{3DD1FE42-B79F-4AFA-8835-D8AB3B1A650C}"/>
              </a:ext>
            </a:extLst>
          </p:cNvPr>
          <p:cNvSpPr txBox="1">
            <a:spLocks/>
          </p:cNvSpPr>
          <p:nvPr/>
        </p:nvSpPr>
        <p:spPr>
          <a:xfrm>
            <a:off x="2197100" y="3095917"/>
            <a:ext cx="7797800" cy="666165"/>
          </a:xfrm>
          <a:prstGeom prst="rect">
            <a:avLst/>
          </a:prstGeom>
        </p:spPr>
        <p:txBody>
          <a:bodyPr/>
          <a:lstStyle>
            <a:lvl1pPr marL="0" indent="0" algn="ctr" rtl="0" eaLnBrk="1" fontAlgn="base" hangingPunct="1">
              <a:spcBef>
                <a:spcPct val="20000"/>
              </a:spcBef>
              <a:spcAft>
                <a:spcPct val="0"/>
              </a:spcAft>
              <a:buClr>
                <a:srgbClr val="800000"/>
              </a:buClr>
              <a:buSzPct val="87000"/>
              <a:buFont typeface="ArialUnicodeMS" charset="0"/>
              <a:buNone/>
              <a:defRPr sz="2800" baseline="0">
                <a:solidFill>
                  <a:srgbClr val="EBEBEB"/>
                </a:solidFill>
                <a:latin typeface="Arial" panose="020B0604020202020204" pitchFamily="34" charset="0"/>
                <a:ea typeface="Myriad Pro" charset="0"/>
                <a:cs typeface="Arial" panose="020B0604020202020204" pitchFamily="34"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r>
              <a:rPr lang="en-US" kern="0" dirty="0">
                <a:latin typeface="+mj-lt"/>
              </a:rPr>
              <a:t>Session #</a:t>
            </a:r>
            <a:r>
              <a:rPr lang="en-US" kern="0" dirty="0"/>
              <a:t> </a:t>
            </a:r>
          </a:p>
        </p:txBody>
      </p:sp>
      <p:sp>
        <p:nvSpPr>
          <p:cNvPr id="7" name="Slide Number Placeholder 2">
            <a:extLst>
              <a:ext uri="{FF2B5EF4-FFF2-40B4-BE49-F238E27FC236}">
                <a16:creationId xmlns:a16="http://schemas.microsoft.com/office/drawing/2014/main" id="{D8FCAC56-779A-4228-7CC9-2D956049A9BA}"/>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7521680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2FBE35-2CF2-CE48-9E5A-0CA49F399268}"/>
              </a:ext>
            </a:extLst>
          </p:cNvPr>
          <p:cNvSpPr>
            <a:spLocks noGrp="1"/>
          </p:cNvSpPr>
          <p:nvPr>
            <p:ph sz="quarter" idx="11"/>
          </p:nvPr>
        </p:nvSpPr>
        <p:spPr/>
        <p:txBody>
          <a:bodyPr/>
          <a:lstStyle/>
          <a:p>
            <a:r>
              <a:rPr lang="en-US" dirty="0">
                <a:latin typeface="+mj-lt"/>
              </a:rPr>
              <a:t>Agenda</a:t>
            </a:r>
          </a:p>
        </p:txBody>
      </p:sp>
      <p:sp>
        <p:nvSpPr>
          <p:cNvPr id="3" name="Content Placeholder 2">
            <a:extLst>
              <a:ext uri="{FF2B5EF4-FFF2-40B4-BE49-F238E27FC236}">
                <a16:creationId xmlns:a16="http://schemas.microsoft.com/office/drawing/2014/main" id="{17551956-1ADF-524A-B389-C4CD169C0250}"/>
              </a:ext>
            </a:extLst>
          </p:cNvPr>
          <p:cNvSpPr>
            <a:spLocks noGrp="1"/>
          </p:cNvSpPr>
          <p:nvPr>
            <p:ph sz="quarter" idx="10"/>
          </p:nvPr>
        </p:nvSpPr>
        <p:spPr>
          <a:xfrm>
            <a:off x="0" y="2461318"/>
            <a:ext cx="5556737" cy="3000847"/>
          </a:xfrm>
        </p:spPr>
        <p:txBody>
          <a:bodyPr/>
          <a:lstStyle/>
          <a:p>
            <a:pPr algn="ctr"/>
            <a:r>
              <a:rPr lang="en-US" dirty="0">
                <a:latin typeface="+mj-lt"/>
              </a:rPr>
              <a:t>Club Visits</a:t>
            </a:r>
          </a:p>
        </p:txBody>
      </p:sp>
      <p:sp>
        <p:nvSpPr>
          <p:cNvPr id="4" name="Content Placeholder 3">
            <a:extLst>
              <a:ext uri="{FF2B5EF4-FFF2-40B4-BE49-F238E27FC236}">
                <a16:creationId xmlns:a16="http://schemas.microsoft.com/office/drawing/2014/main" id="{84C54426-A632-FB42-A2C5-FE301D6A8524}"/>
              </a:ext>
            </a:extLst>
          </p:cNvPr>
          <p:cNvSpPr>
            <a:spLocks noGrp="1"/>
          </p:cNvSpPr>
          <p:nvPr>
            <p:ph sz="quarter" idx="12"/>
          </p:nvPr>
        </p:nvSpPr>
        <p:spPr>
          <a:xfrm>
            <a:off x="5977291" y="2461318"/>
            <a:ext cx="5812372" cy="3000847"/>
          </a:xfrm>
        </p:spPr>
        <p:txBody>
          <a:bodyPr/>
          <a:lstStyle/>
          <a:p>
            <a:r>
              <a:rPr lang="en-US" dirty="0"/>
              <a:t>What is a Successful         Club Visit? </a:t>
            </a:r>
          </a:p>
          <a:p>
            <a:r>
              <a:rPr lang="en-US" dirty="0"/>
              <a:t>Club Visit Outcomes</a:t>
            </a:r>
          </a:p>
        </p:txBody>
      </p:sp>
      <p:sp>
        <p:nvSpPr>
          <p:cNvPr id="5" name="Slide Number Placeholder 2">
            <a:extLst>
              <a:ext uri="{FF2B5EF4-FFF2-40B4-BE49-F238E27FC236}">
                <a16:creationId xmlns:a16="http://schemas.microsoft.com/office/drawing/2014/main" id="{F9640C75-C8B9-0D8E-9664-933134520565}"/>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7165966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6672840-909A-466F-BCCF-BAAAA7DAFC1F}"/>
              </a:ext>
            </a:extLst>
          </p:cNvPr>
          <p:cNvSpPr>
            <a:spLocks noGrp="1"/>
          </p:cNvSpPr>
          <p:nvPr>
            <p:ph sz="quarter" idx="10"/>
          </p:nvPr>
        </p:nvSpPr>
        <p:spPr/>
        <p:txBody>
          <a:bodyPr/>
          <a:lstStyle/>
          <a:p>
            <a:r>
              <a:rPr lang="en-US" dirty="0"/>
              <a:t>Identify</a:t>
            </a:r>
          </a:p>
        </p:txBody>
      </p:sp>
      <p:pic>
        <p:nvPicPr>
          <p:cNvPr id="12" name="Picture 11" descr="Indentify Icon">
            <a:extLst>
              <a:ext uri="{FF2B5EF4-FFF2-40B4-BE49-F238E27FC236}">
                <a16:creationId xmlns:a16="http://schemas.microsoft.com/office/drawing/2014/main" id="{FE338F43-A384-4685-8CA6-DAB786BB33CF}"/>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68970" y="2246836"/>
            <a:ext cx="1879600" cy="1879600"/>
          </a:xfrm>
          <a:prstGeom prst="rect">
            <a:avLst/>
          </a:prstGeom>
        </p:spPr>
      </p:pic>
      <p:sp>
        <p:nvSpPr>
          <p:cNvPr id="7" name="Content Placeholder 6">
            <a:extLst>
              <a:ext uri="{FF2B5EF4-FFF2-40B4-BE49-F238E27FC236}">
                <a16:creationId xmlns:a16="http://schemas.microsoft.com/office/drawing/2014/main" id="{135CD37D-AFA4-4119-8F7B-DD2093DA07FC}"/>
              </a:ext>
            </a:extLst>
          </p:cNvPr>
          <p:cNvSpPr>
            <a:spLocks noGrp="1"/>
          </p:cNvSpPr>
          <p:nvPr>
            <p:ph sz="quarter" idx="11"/>
          </p:nvPr>
        </p:nvSpPr>
        <p:spPr/>
        <p:txBody>
          <a:bodyPr/>
          <a:lstStyle/>
          <a:p>
            <a:pPr marR="0" lvl="0">
              <a:lnSpc>
                <a:spcPct val="107000"/>
              </a:lnSpc>
              <a:spcBef>
                <a:spcPts val="0"/>
              </a:spcBef>
              <a:spcAft>
                <a:spcPts val="0"/>
              </a:spcAft>
            </a:pPr>
            <a:r>
              <a:rPr lang="en-US" sz="2400" dirty="0">
                <a:effectLst/>
                <a:latin typeface="+mn-lt"/>
                <a:ea typeface="Calibri" panose="020F0502020204030204" pitchFamily="34" charset="0"/>
                <a:cs typeface="Times New Roman" panose="02020603050405020304" pitchFamily="18" charset="0"/>
              </a:rPr>
              <a:t>Identify what a successful club visit looks like </a:t>
            </a:r>
          </a:p>
          <a:p>
            <a:endParaRPr lang="en-US" dirty="0">
              <a:latin typeface="+mn-lt"/>
            </a:endParaRPr>
          </a:p>
        </p:txBody>
      </p:sp>
      <p:sp>
        <p:nvSpPr>
          <p:cNvPr id="8" name="Content Placeholder 7">
            <a:extLst>
              <a:ext uri="{FF2B5EF4-FFF2-40B4-BE49-F238E27FC236}">
                <a16:creationId xmlns:a16="http://schemas.microsoft.com/office/drawing/2014/main" id="{BA995D6A-7221-410A-BC93-D6DB46BB00E7}"/>
              </a:ext>
            </a:extLst>
          </p:cNvPr>
          <p:cNvSpPr>
            <a:spLocks noGrp="1"/>
          </p:cNvSpPr>
          <p:nvPr>
            <p:ph sz="quarter" idx="12"/>
          </p:nvPr>
        </p:nvSpPr>
        <p:spPr/>
        <p:txBody>
          <a:bodyPr/>
          <a:lstStyle/>
          <a:p>
            <a:r>
              <a:rPr lang="en-US" dirty="0"/>
              <a:t>Recognize</a:t>
            </a:r>
          </a:p>
        </p:txBody>
      </p:sp>
      <p:pic>
        <p:nvPicPr>
          <p:cNvPr id="14" name="Picture 13" descr="Recognize Icon">
            <a:extLst>
              <a:ext uri="{FF2B5EF4-FFF2-40B4-BE49-F238E27FC236}">
                <a16:creationId xmlns:a16="http://schemas.microsoft.com/office/drawing/2014/main" id="{3E804976-D587-4B0B-922C-41710D6C4CA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08288" y="2207245"/>
            <a:ext cx="1892300" cy="1892300"/>
          </a:xfrm>
          <a:prstGeom prst="rect">
            <a:avLst/>
          </a:prstGeom>
        </p:spPr>
      </p:pic>
      <p:sp>
        <p:nvSpPr>
          <p:cNvPr id="9" name="Content Placeholder 8">
            <a:extLst>
              <a:ext uri="{FF2B5EF4-FFF2-40B4-BE49-F238E27FC236}">
                <a16:creationId xmlns:a16="http://schemas.microsoft.com/office/drawing/2014/main" id="{7698326E-31BE-4FB6-ABED-F12244FD570F}"/>
              </a:ext>
            </a:extLst>
          </p:cNvPr>
          <p:cNvSpPr>
            <a:spLocks noGrp="1"/>
          </p:cNvSpPr>
          <p:nvPr>
            <p:ph sz="quarter" idx="13"/>
          </p:nvPr>
        </p:nvSpPr>
        <p:spPr/>
        <p:txBody>
          <a:bodyPr anchor="t"/>
          <a:lstStyle/>
          <a:p>
            <a:pPr>
              <a:lnSpc>
                <a:spcPct val="107000"/>
              </a:lnSpc>
              <a:spcBef>
                <a:spcPts val="0"/>
              </a:spcBef>
              <a:spcAft>
                <a:spcPts val="0"/>
              </a:spcAft>
            </a:pPr>
            <a:r>
              <a:rPr lang="en-US" dirty="0">
                <a:latin typeface="+mn-lt"/>
                <a:cs typeface="Times New Roman" panose="02020603050405020304" pitchFamily="18" charset="0"/>
              </a:rPr>
              <a:t>Recognize club visit outcomes</a:t>
            </a:r>
          </a:p>
          <a:p>
            <a:pPr>
              <a:lnSpc>
                <a:spcPct val="107000"/>
              </a:lnSpc>
              <a:spcBef>
                <a:spcPts val="0"/>
              </a:spcBef>
              <a:spcAft>
                <a:spcPts val="0"/>
              </a:spcAft>
            </a:pPr>
            <a:endParaRPr lang="en-US" dirty="0">
              <a:latin typeface="+mn-lt"/>
              <a:cs typeface="Times New Roman" panose="02020603050405020304" pitchFamily="18" charset="0"/>
            </a:endParaRPr>
          </a:p>
        </p:txBody>
      </p:sp>
      <p:sp>
        <p:nvSpPr>
          <p:cNvPr id="10" name="Content Placeholder 9">
            <a:extLst>
              <a:ext uri="{FF2B5EF4-FFF2-40B4-BE49-F238E27FC236}">
                <a16:creationId xmlns:a16="http://schemas.microsoft.com/office/drawing/2014/main" id="{B9D93736-AD12-4E45-A697-83849B7E254E}"/>
              </a:ext>
            </a:extLst>
          </p:cNvPr>
          <p:cNvSpPr>
            <a:spLocks noGrp="1"/>
          </p:cNvSpPr>
          <p:nvPr>
            <p:ph sz="quarter" idx="14"/>
          </p:nvPr>
        </p:nvSpPr>
        <p:spPr/>
        <p:txBody>
          <a:bodyPr/>
          <a:lstStyle/>
          <a:p>
            <a:r>
              <a:rPr lang="en-US" dirty="0"/>
              <a:t>Develop</a:t>
            </a:r>
          </a:p>
        </p:txBody>
      </p:sp>
      <p:pic>
        <p:nvPicPr>
          <p:cNvPr id="13" name="Picture 12" descr="Develop icon">
            <a:extLst>
              <a:ext uri="{FF2B5EF4-FFF2-40B4-BE49-F238E27FC236}">
                <a16:creationId xmlns:a16="http://schemas.microsoft.com/office/drawing/2014/main" id="{22EC0A0F-81D6-4C9A-9F1A-874AFA76ACE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97571" y="2192957"/>
            <a:ext cx="1892300" cy="1892300"/>
          </a:xfrm>
          <a:prstGeom prst="rect">
            <a:avLst/>
          </a:prstGeom>
        </p:spPr>
      </p:pic>
      <p:sp>
        <p:nvSpPr>
          <p:cNvPr id="11" name="Content Placeholder 10">
            <a:extLst>
              <a:ext uri="{FF2B5EF4-FFF2-40B4-BE49-F238E27FC236}">
                <a16:creationId xmlns:a16="http://schemas.microsoft.com/office/drawing/2014/main" id="{E69EE4E2-515A-492A-906D-D01629E612A1}"/>
              </a:ext>
            </a:extLst>
          </p:cNvPr>
          <p:cNvSpPr>
            <a:spLocks noGrp="1"/>
          </p:cNvSpPr>
          <p:nvPr>
            <p:ph sz="quarter" idx="15"/>
          </p:nvPr>
        </p:nvSpPr>
        <p:spPr/>
        <p:txBody>
          <a:bodyPr anchor="t"/>
          <a:lstStyle/>
          <a:p>
            <a:pPr>
              <a:lnSpc>
                <a:spcPct val="107000"/>
              </a:lnSpc>
              <a:spcBef>
                <a:spcPts val="0"/>
              </a:spcBef>
              <a:spcAft>
                <a:spcPts val="0"/>
              </a:spcAft>
            </a:pPr>
            <a:r>
              <a:rPr lang="en-US" dirty="0">
                <a:latin typeface="+mn-lt"/>
                <a:cs typeface="Times New Roman" panose="02020603050405020304" pitchFamily="18" charset="0"/>
              </a:rPr>
              <a:t>Develop strategies to hold productive and successful club visits    </a:t>
            </a:r>
          </a:p>
          <a:p>
            <a:pPr>
              <a:lnSpc>
                <a:spcPct val="107000"/>
              </a:lnSpc>
              <a:spcBef>
                <a:spcPts val="0"/>
              </a:spcBef>
              <a:spcAft>
                <a:spcPts val="0"/>
              </a:spcAft>
            </a:pPr>
            <a:endParaRPr lang="en-US" dirty="0">
              <a:latin typeface="+mn-lt"/>
              <a:cs typeface="Times New Roman" panose="02020603050405020304" pitchFamily="18" charset="0"/>
            </a:endParaRPr>
          </a:p>
        </p:txBody>
      </p:sp>
      <p:sp>
        <p:nvSpPr>
          <p:cNvPr id="2" name="Slide Number Placeholder 2">
            <a:extLst>
              <a:ext uri="{FF2B5EF4-FFF2-40B4-BE49-F238E27FC236}">
                <a16:creationId xmlns:a16="http://schemas.microsoft.com/office/drawing/2014/main" id="{1551C1BE-17AF-1827-0994-FE270E755918}"/>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64510357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Image of meeting">
            <a:extLst>
              <a:ext uri="{FF2B5EF4-FFF2-40B4-BE49-F238E27FC236}">
                <a16:creationId xmlns:a16="http://schemas.microsoft.com/office/drawing/2014/main" id="{3DD97D3A-90E1-4C22-8557-AD541B974E01}"/>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622" b="15992"/>
          <a:stretch>
            <a:fillRect/>
          </a:stretch>
        </p:blipFill>
        <p:spPr>
          <a:xfrm>
            <a:off x="0" y="0"/>
            <a:ext cx="12445068" cy="6858000"/>
          </a:xfrm>
        </p:spPr>
      </p:pic>
      <p:sp>
        <p:nvSpPr>
          <p:cNvPr id="2" name="Slide Number Placeholder 2">
            <a:extLst>
              <a:ext uri="{FF2B5EF4-FFF2-40B4-BE49-F238E27FC236}">
                <a16:creationId xmlns:a16="http://schemas.microsoft.com/office/drawing/2014/main" id="{B2A2F499-E185-429E-CFAB-E73909038E9C}"/>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067AA295-8EBC-DC13-DE59-D998F20EF3FE}"/>
              </a:ext>
              <a:ext uri="{C183D7F6-B498-43B3-948B-1728B52AA6E4}">
                <adec:decorative xmlns:adec="http://schemas.microsoft.com/office/drawing/2017/decorative" val="1"/>
              </a:ext>
            </a:extLst>
          </p:cNvPr>
          <p:cNvSpPr/>
          <p:nvPr/>
        </p:nvSpPr>
        <p:spPr>
          <a:xfrm>
            <a:off x="-63057" y="0"/>
            <a:ext cx="11484864" cy="1143001"/>
          </a:xfrm>
          <a:prstGeom prst="rect">
            <a:avLst/>
          </a:prstGeom>
          <a:gradFill>
            <a:gsLst>
              <a:gs pos="52000">
                <a:schemeClr val="accent1">
                  <a:lumMod val="5000"/>
                  <a:lumOff val="95000"/>
                </a:schemeClr>
              </a:gs>
              <a:gs pos="73000">
                <a:schemeClr val="bg1">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BFDED709-5B7D-EBC9-3D8C-01C217FB86BB}"/>
              </a:ext>
              <a:ext uri="{C183D7F6-B498-43B3-948B-1728B52AA6E4}">
                <adec:decorative xmlns:adec="http://schemas.microsoft.com/office/drawing/2017/decorative" val="1"/>
              </a:ext>
            </a:extLst>
          </p:cNvPr>
          <p:cNvCxnSpPr/>
          <p:nvPr/>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7" name="Content Placeholder 17">
            <a:extLst>
              <a:ext uri="{FF2B5EF4-FFF2-40B4-BE49-F238E27FC236}">
                <a16:creationId xmlns:a16="http://schemas.microsoft.com/office/drawing/2014/main" id="{12D0443B-FB84-2C42-8FE0-88DFB4AB800F}"/>
              </a:ext>
            </a:extLst>
          </p:cNvPr>
          <p:cNvSpPr txBox="1">
            <a:spLocks noGrp="1"/>
          </p:cNvSpPr>
          <p:nvPr>
            <p:ph type="title" idx="4294967295"/>
          </p:nvPr>
        </p:nvSpPr>
        <p:spPr>
          <a:xfrm>
            <a:off x="304799" y="295772"/>
            <a:ext cx="11484864" cy="6492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l" rtl="0" eaLnBrk="1" fontAlgn="base" hangingPunct="1">
              <a:spcBef>
                <a:spcPct val="20000"/>
              </a:spcBef>
              <a:spcAft>
                <a:spcPct val="0"/>
              </a:spcAft>
              <a:buClr>
                <a:srgbClr val="800000"/>
              </a:buClr>
              <a:buSzPct val="87000"/>
              <a:buFont typeface="ArialUnicodeMS" charset="0"/>
              <a:buNone/>
              <a:defRPr lang="en-US" sz="3600" b="1" i="0" kern="0" dirty="0">
                <a:solidFill>
                  <a:schemeClr val="tx2">
                    <a:lumMod val="65000"/>
                    <a:lumOff val="35000"/>
                  </a:schemeClr>
                </a:solidFill>
                <a:latin typeface="Myriad Pro Light" charset="0"/>
                <a:ea typeface="Myriad Pro Light" charset="0"/>
                <a:cs typeface="Myriad Pro Light"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0" marR="0" lvl="0" indent="0" algn="l" defTabSz="914400" rtl="0" eaLnBrk="1" fontAlgn="base" latinLnBrk="0" hangingPunct="1">
              <a:lnSpc>
                <a:spcPct val="100000"/>
              </a:lnSpc>
              <a:spcBef>
                <a:spcPct val="20000"/>
              </a:spcBef>
              <a:spcAft>
                <a:spcPct val="0"/>
              </a:spcAft>
              <a:buClr>
                <a:srgbClr val="800000"/>
              </a:buClr>
              <a:buSzPct val="87000"/>
              <a:buFont typeface="ArialUnicodeMS" charset="0"/>
              <a:buNone/>
              <a:tabLst/>
              <a:defRPr/>
            </a:pPr>
            <a:r>
              <a:rPr kumimoji="0" lang="en-US" sz="3600" b="1" i="0" u="none" strike="noStrike" kern="0" cap="none" spc="0" normalizeH="0" baseline="0" noProof="0" dirty="0">
                <a:ln>
                  <a:noFill/>
                </a:ln>
                <a:solidFill>
                  <a:schemeClr val="tx2">
                    <a:lumMod val="65000"/>
                    <a:lumOff val="35000"/>
                  </a:schemeClr>
                </a:solidFill>
                <a:effectLst/>
                <a:uLnTx/>
                <a:uFillTx/>
                <a:latin typeface="+mj-lt"/>
                <a:ea typeface="Myriad Pro Light" charset="0"/>
                <a:cs typeface="Myriad Pro Light" charset="0"/>
              </a:rPr>
              <a:t>What is a Successful Club Visit</a:t>
            </a:r>
          </a:p>
        </p:txBody>
      </p:sp>
    </p:spTree>
    <p:custDataLst>
      <p:tags r:id="rId1"/>
    </p:custDataLst>
    <p:extLst>
      <p:ext uri="{BB962C8B-B14F-4D97-AF65-F5344CB8AC3E}">
        <p14:creationId xmlns:p14="http://schemas.microsoft.com/office/powerpoint/2010/main" val="9163734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4FD82E-C417-4984-BA4C-AEBFD05C5C14}"/>
              </a:ext>
            </a:extLst>
          </p:cNvPr>
          <p:cNvSpPr>
            <a:spLocks noGrp="1"/>
          </p:cNvSpPr>
          <p:nvPr>
            <p:ph type="title"/>
          </p:nvPr>
        </p:nvSpPr>
        <p:spPr/>
        <p:txBody>
          <a:bodyPr/>
          <a:lstStyle/>
          <a:p>
            <a:r>
              <a:rPr lang="en-US" dirty="0">
                <a:latin typeface="+mj-lt"/>
              </a:rPr>
              <a:t>Breakout Room Activity: </a:t>
            </a:r>
            <a:br>
              <a:rPr lang="en-US" dirty="0">
                <a:latin typeface="+mj-lt"/>
              </a:rPr>
            </a:br>
            <a:r>
              <a:rPr lang="en-US" dirty="0">
                <a:latin typeface="+mj-lt"/>
              </a:rPr>
              <a:t>Visits that Count</a:t>
            </a:r>
            <a:br>
              <a:rPr lang="en-US" dirty="0">
                <a:latin typeface="+mj-lt"/>
              </a:rPr>
            </a:br>
            <a:endParaRPr lang="en-US" dirty="0">
              <a:latin typeface="+mj-lt"/>
            </a:endParaRPr>
          </a:p>
        </p:txBody>
      </p:sp>
      <p:sp>
        <p:nvSpPr>
          <p:cNvPr id="2" name="Slide Number Placeholder 2">
            <a:extLst>
              <a:ext uri="{FF2B5EF4-FFF2-40B4-BE49-F238E27FC236}">
                <a16:creationId xmlns:a16="http://schemas.microsoft.com/office/drawing/2014/main" id="{15D68EED-FF37-FF1D-D07B-0F87E2B71D3D}"/>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82856595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D91F8B-8216-4E74-A2FA-8E9D1DBF7C44}"/>
              </a:ext>
            </a:extLst>
          </p:cNvPr>
          <p:cNvSpPr>
            <a:spLocks noGrp="1"/>
          </p:cNvSpPr>
          <p:nvPr>
            <p:ph type="title" idx="4294967295"/>
          </p:nvPr>
        </p:nvSpPr>
        <p:spPr>
          <a:xfrm>
            <a:off x="304799" y="295772"/>
            <a:ext cx="11484864" cy="6492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20000"/>
              </a:spcBef>
              <a:spcAft>
                <a:spcPct val="0"/>
              </a:spcAft>
              <a:buClr>
                <a:srgbClr val="800000"/>
              </a:buClr>
              <a:buSzPct val="87000"/>
              <a:buFont typeface="ArialUnicodeMS" charset="0"/>
              <a:buNone/>
              <a:tabLst/>
              <a:defRPr/>
            </a:pPr>
            <a:r>
              <a:rPr kumimoji="0" lang="en-US" sz="3600" b="1" i="0" u="none" strike="noStrike" kern="0" cap="none" spc="0" normalizeH="0" baseline="0" noProof="0" dirty="0">
                <a:ln>
                  <a:noFill/>
                </a:ln>
                <a:solidFill>
                  <a:schemeClr val="tx2">
                    <a:lumMod val="65000"/>
                    <a:lumOff val="35000"/>
                  </a:schemeClr>
                </a:solidFill>
                <a:effectLst/>
                <a:uLnTx/>
                <a:uFillTx/>
                <a:latin typeface="+mj-lt"/>
                <a:ea typeface="Myriad Pro Light" charset="0"/>
                <a:cs typeface="Myriad Pro Light" charset="0"/>
              </a:rPr>
              <a:t>Breakout Room Tips</a:t>
            </a:r>
          </a:p>
        </p:txBody>
      </p:sp>
      <p:sp>
        <p:nvSpPr>
          <p:cNvPr id="2" name="Content Placeholder 1">
            <a:extLst>
              <a:ext uri="{FF2B5EF4-FFF2-40B4-BE49-F238E27FC236}">
                <a16:creationId xmlns:a16="http://schemas.microsoft.com/office/drawing/2014/main" id="{A7E25821-EB94-423B-99E2-A8FEB315DA6F}"/>
              </a:ext>
            </a:extLst>
          </p:cNvPr>
          <p:cNvSpPr>
            <a:spLocks noGrp="1"/>
          </p:cNvSpPr>
          <p:nvPr>
            <p:ph idx="1"/>
          </p:nvPr>
        </p:nvSpPr>
        <p:spPr>
          <a:xfrm>
            <a:off x="676835" y="1310683"/>
            <a:ext cx="10559201" cy="4474742"/>
          </a:xfrm>
        </p:spPr>
        <p:txBody>
          <a:bodyPr>
            <a:normAutofit fontScale="92500" lnSpcReduction="10000"/>
          </a:bodyPr>
          <a:lstStyle/>
          <a:p>
            <a:pPr>
              <a:lnSpc>
                <a:spcPct val="118000"/>
              </a:lnSpc>
              <a:spcBef>
                <a:spcPts val="600"/>
              </a:spcBef>
              <a:spcAft>
                <a:spcPts val="3000"/>
              </a:spcAft>
            </a:pPr>
            <a:r>
              <a:rPr lang="en-US" dirty="0"/>
              <a:t>Click “Join Breakout Room” button </a:t>
            </a:r>
          </a:p>
          <a:p>
            <a:pPr>
              <a:lnSpc>
                <a:spcPct val="118000"/>
              </a:lnSpc>
              <a:spcBef>
                <a:spcPts val="600"/>
              </a:spcBef>
              <a:spcAft>
                <a:spcPts val="3000"/>
              </a:spcAft>
            </a:pPr>
            <a:r>
              <a:rPr lang="en-US" dirty="0"/>
              <a:t>Use Zoom tools as needed</a:t>
            </a:r>
            <a:r>
              <a:rPr lang="en-US" sz="2400" dirty="0"/>
              <a:t> (</a:t>
            </a:r>
            <a:r>
              <a:rPr lang="en-US" sz="2400" u="sng" dirty="0"/>
              <a:t>Share Screen</a:t>
            </a:r>
            <a:r>
              <a:rPr lang="en-US" sz="2400" dirty="0"/>
              <a:t>, Annotate, Whiteboard)</a:t>
            </a:r>
          </a:p>
          <a:p>
            <a:pPr>
              <a:lnSpc>
                <a:spcPct val="118000"/>
              </a:lnSpc>
              <a:spcBef>
                <a:spcPts val="600"/>
              </a:spcBef>
              <a:spcAft>
                <a:spcPts val="3000"/>
              </a:spcAft>
            </a:pPr>
            <a:r>
              <a:rPr lang="en-US" dirty="0"/>
              <a:t>Assign a Timekeeper </a:t>
            </a:r>
          </a:p>
          <a:p>
            <a:pPr>
              <a:lnSpc>
                <a:spcPct val="118000"/>
              </a:lnSpc>
              <a:spcBef>
                <a:spcPts val="600"/>
              </a:spcBef>
              <a:spcAft>
                <a:spcPts val="3000"/>
              </a:spcAft>
            </a:pPr>
            <a:r>
              <a:rPr lang="en-US" dirty="0"/>
              <a:t>Watch for Broadcast and Chat messages</a:t>
            </a:r>
          </a:p>
          <a:p>
            <a:pPr>
              <a:lnSpc>
                <a:spcPct val="118000"/>
              </a:lnSpc>
              <a:spcBef>
                <a:spcPts val="600"/>
              </a:spcBef>
              <a:spcAft>
                <a:spcPts val="3000"/>
              </a:spcAft>
            </a:pPr>
            <a:r>
              <a:rPr lang="en-US" dirty="0"/>
              <a:t>Use “Ask For Help” button</a:t>
            </a:r>
          </a:p>
          <a:p>
            <a:endParaRPr lang="en-US" dirty="0"/>
          </a:p>
        </p:txBody>
      </p:sp>
      <p:sp>
        <p:nvSpPr>
          <p:cNvPr id="7" name="Freeform: Shape 6">
            <a:extLst>
              <a:ext uri="{FF2B5EF4-FFF2-40B4-BE49-F238E27FC236}">
                <a16:creationId xmlns:a16="http://schemas.microsoft.com/office/drawing/2014/main" id="{D129BC1D-B4F1-4929-AF11-A27AC7D45CE8}"/>
              </a:ext>
            </a:extLst>
          </p:cNvPr>
          <p:cNvSpPr/>
          <p:nvPr/>
        </p:nvSpPr>
        <p:spPr>
          <a:xfrm>
            <a:off x="6579613" y="1310683"/>
            <a:ext cx="2304970" cy="427436"/>
          </a:xfrm>
          <a:custGeom>
            <a:avLst/>
            <a:gdLst>
              <a:gd name="connsiteX0" fmla="*/ 6509730 w 7120901"/>
              <a:gd name="connsiteY0" fmla="*/ 0 h 1275909"/>
              <a:gd name="connsiteX1" fmla="*/ 6509739 w 7120901"/>
              <a:gd name="connsiteY1" fmla="*/ 1 h 1275909"/>
              <a:gd name="connsiteX2" fmla="*/ 6602913 w 7120901"/>
              <a:gd name="connsiteY2" fmla="*/ 1 h 1275909"/>
              <a:gd name="connsiteX3" fmla="*/ 6602913 w 7120901"/>
              <a:gd name="connsiteY3" fmla="*/ 9805 h 1275909"/>
              <a:gd name="connsiteX4" fmla="*/ 6632902 w 7120901"/>
              <a:gd name="connsiteY4" fmla="*/ 12961 h 1275909"/>
              <a:gd name="connsiteX5" fmla="*/ 7120901 w 7120901"/>
              <a:gd name="connsiteY5" fmla="*/ 637954 h 1275909"/>
              <a:gd name="connsiteX6" fmla="*/ 6632902 w 7120901"/>
              <a:gd name="connsiteY6" fmla="*/ 1262947 h 1275909"/>
              <a:gd name="connsiteX7" fmla="*/ 6602913 w 7120901"/>
              <a:gd name="connsiteY7" fmla="*/ 1266103 h 1275909"/>
              <a:gd name="connsiteX8" fmla="*/ 6602913 w 7120901"/>
              <a:gd name="connsiteY8" fmla="*/ 1275908 h 1275909"/>
              <a:gd name="connsiteX9" fmla="*/ 6509730 w 7120901"/>
              <a:gd name="connsiteY9" fmla="*/ 1275908 h 1275909"/>
              <a:gd name="connsiteX10" fmla="*/ 611181 w 7120901"/>
              <a:gd name="connsiteY10" fmla="*/ 1275908 h 1275909"/>
              <a:gd name="connsiteX11" fmla="*/ 611171 w 7120901"/>
              <a:gd name="connsiteY11" fmla="*/ 1275909 h 1275909"/>
              <a:gd name="connsiteX12" fmla="*/ 611162 w 7120901"/>
              <a:gd name="connsiteY12" fmla="*/ 1275908 h 1275909"/>
              <a:gd name="connsiteX13" fmla="*/ 517987 w 7120901"/>
              <a:gd name="connsiteY13" fmla="*/ 1275908 h 1275909"/>
              <a:gd name="connsiteX14" fmla="*/ 517987 w 7120901"/>
              <a:gd name="connsiteY14" fmla="*/ 1266104 h 1275909"/>
              <a:gd name="connsiteX15" fmla="*/ 487999 w 7120901"/>
              <a:gd name="connsiteY15" fmla="*/ 1262948 h 1275909"/>
              <a:gd name="connsiteX16" fmla="*/ 0 w 7120901"/>
              <a:gd name="connsiteY16" fmla="*/ 637955 h 1275909"/>
              <a:gd name="connsiteX17" fmla="*/ 487999 w 7120901"/>
              <a:gd name="connsiteY17" fmla="*/ 12962 h 1275909"/>
              <a:gd name="connsiteX18" fmla="*/ 517987 w 7120901"/>
              <a:gd name="connsiteY18" fmla="*/ 9807 h 1275909"/>
              <a:gd name="connsiteX19" fmla="*/ 517987 w 7120901"/>
              <a:gd name="connsiteY19" fmla="*/ 1 h 1275909"/>
              <a:gd name="connsiteX20" fmla="*/ 611171 w 7120901"/>
              <a:gd name="connsiteY20" fmla="*/ 1 h 1275909"/>
              <a:gd name="connsiteX21" fmla="*/ 6509721 w 7120901"/>
              <a:gd name="connsiteY21" fmla="*/ 1 h 127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20901" h="1275909">
                <a:moveTo>
                  <a:pt x="6509730" y="0"/>
                </a:moveTo>
                <a:lnTo>
                  <a:pt x="6509739" y="1"/>
                </a:lnTo>
                <a:lnTo>
                  <a:pt x="6602913" y="1"/>
                </a:lnTo>
                <a:lnTo>
                  <a:pt x="6602913" y="9805"/>
                </a:lnTo>
                <a:lnTo>
                  <a:pt x="6632902" y="12961"/>
                </a:lnTo>
                <a:cubicBezTo>
                  <a:pt x="6911402" y="72448"/>
                  <a:pt x="7120901" y="329664"/>
                  <a:pt x="7120901" y="637954"/>
                </a:cubicBezTo>
                <a:cubicBezTo>
                  <a:pt x="7120901" y="946245"/>
                  <a:pt x="6911402" y="1203460"/>
                  <a:pt x="6632902" y="1262947"/>
                </a:cubicBezTo>
                <a:lnTo>
                  <a:pt x="6602913" y="1266103"/>
                </a:lnTo>
                <a:lnTo>
                  <a:pt x="6602913" y="1275908"/>
                </a:lnTo>
                <a:lnTo>
                  <a:pt x="6509730" y="1275908"/>
                </a:lnTo>
                <a:lnTo>
                  <a:pt x="611181" y="1275908"/>
                </a:lnTo>
                <a:lnTo>
                  <a:pt x="611171" y="1275909"/>
                </a:lnTo>
                <a:lnTo>
                  <a:pt x="611162" y="1275908"/>
                </a:lnTo>
                <a:lnTo>
                  <a:pt x="517987" y="1275908"/>
                </a:lnTo>
                <a:lnTo>
                  <a:pt x="517987" y="1266104"/>
                </a:lnTo>
                <a:lnTo>
                  <a:pt x="487999" y="1262948"/>
                </a:lnTo>
                <a:cubicBezTo>
                  <a:pt x="209499" y="1203461"/>
                  <a:pt x="0" y="946246"/>
                  <a:pt x="0" y="637955"/>
                </a:cubicBezTo>
                <a:cubicBezTo>
                  <a:pt x="0" y="329665"/>
                  <a:pt x="209499" y="72449"/>
                  <a:pt x="487999" y="12962"/>
                </a:cubicBezTo>
                <a:lnTo>
                  <a:pt x="517987" y="9807"/>
                </a:lnTo>
                <a:lnTo>
                  <a:pt x="517987" y="1"/>
                </a:lnTo>
                <a:lnTo>
                  <a:pt x="611171" y="1"/>
                </a:lnTo>
                <a:lnTo>
                  <a:pt x="6509721" y="1"/>
                </a:lnTo>
                <a:close/>
              </a:path>
            </a:pathLst>
          </a:custGeom>
          <a:solidFill>
            <a:srgbClr val="0498FC"/>
          </a:solidFill>
          <a:ln>
            <a:solidFill>
              <a:srgbClr val="0498F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Join Breakout Room</a:t>
            </a:r>
          </a:p>
        </p:txBody>
      </p:sp>
      <p:grpSp>
        <p:nvGrpSpPr>
          <p:cNvPr id="5" name="Group 4" descr="image of question mark">
            <a:extLst>
              <a:ext uri="{FF2B5EF4-FFF2-40B4-BE49-F238E27FC236}">
                <a16:creationId xmlns:a16="http://schemas.microsoft.com/office/drawing/2014/main" id="{B2D5A0B9-57B3-4435-80CD-321DB5A048C5}"/>
              </a:ext>
            </a:extLst>
          </p:cNvPr>
          <p:cNvGrpSpPr/>
          <p:nvPr/>
        </p:nvGrpSpPr>
        <p:grpSpPr>
          <a:xfrm>
            <a:off x="5288626" y="4787238"/>
            <a:ext cx="667809" cy="658889"/>
            <a:chOff x="3157291" y="4613592"/>
            <a:chExt cx="667809" cy="658889"/>
          </a:xfrm>
        </p:grpSpPr>
        <p:sp>
          <p:nvSpPr>
            <p:cNvPr id="8" name="Rectangle 7">
              <a:extLst>
                <a:ext uri="{FF2B5EF4-FFF2-40B4-BE49-F238E27FC236}">
                  <a16:creationId xmlns:a16="http://schemas.microsoft.com/office/drawing/2014/main" id="{B336600B-7B8B-413C-93F2-64BAD5BB9F4B}"/>
                </a:ext>
              </a:extLst>
            </p:cNvPr>
            <p:cNvSpPr/>
            <p:nvPr/>
          </p:nvSpPr>
          <p:spPr>
            <a:xfrm>
              <a:off x="3157292" y="4631911"/>
              <a:ext cx="667808" cy="64057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9" name="Graphic 8" descr="Badge Question Mark">
              <a:extLst>
                <a:ext uri="{FF2B5EF4-FFF2-40B4-BE49-F238E27FC236}">
                  <a16:creationId xmlns:a16="http://schemas.microsoft.com/office/drawing/2014/main" id="{55264173-F0EC-4928-A2BD-27B1752C49F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7291" y="4613592"/>
              <a:ext cx="658887" cy="658887"/>
            </a:xfrm>
            <a:prstGeom prst="rect">
              <a:avLst/>
            </a:prstGeom>
          </p:spPr>
        </p:pic>
      </p:grpSp>
      <p:sp>
        <p:nvSpPr>
          <p:cNvPr id="4" name="Slide Number Placeholder 2">
            <a:extLst>
              <a:ext uri="{FF2B5EF4-FFF2-40B4-BE49-F238E27FC236}">
                <a16:creationId xmlns:a16="http://schemas.microsoft.com/office/drawing/2014/main" id="{8CB2B261-AAD0-7ACC-3771-90081CCE28FF}"/>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97044452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F06F5B01-9CE2-464C-85C3-6591389E6E05}"/>
              </a:ext>
            </a:extLst>
          </p:cNvPr>
          <p:cNvSpPr>
            <a:spLocks noGrp="1"/>
          </p:cNvSpPr>
          <p:nvPr>
            <p:ph type="title" idx="4294967295"/>
          </p:nvPr>
        </p:nvSpPr>
        <p:spPr>
          <a:xfrm>
            <a:off x="304799" y="295772"/>
            <a:ext cx="11484864" cy="6492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20000"/>
              </a:spcBef>
              <a:spcAft>
                <a:spcPct val="0"/>
              </a:spcAft>
              <a:buClr>
                <a:srgbClr val="800000"/>
              </a:buClr>
              <a:buSzPct val="87000"/>
              <a:buFont typeface="ArialUnicodeMS" charset="0"/>
              <a:buNone/>
              <a:tabLst/>
              <a:defRPr/>
            </a:pPr>
            <a:r>
              <a:rPr kumimoji="0" lang="en-US" sz="3600" b="1" i="0" u="none" strike="noStrike" kern="0" cap="none" spc="0" normalizeH="0" baseline="0" noProof="0" dirty="0">
                <a:ln>
                  <a:noFill/>
                </a:ln>
                <a:solidFill>
                  <a:schemeClr val="tx2">
                    <a:lumMod val="65000"/>
                    <a:lumOff val="35000"/>
                  </a:schemeClr>
                </a:solidFill>
                <a:effectLst/>
                <a:uLnTx/>
                <a:uFillTx/>
                <a:latin typeface="+mj-lt"/>
                <a:ea typeface="Myriad Pro Light" charset="0"/>
                <a:cs typeface="Myriad Pro Light" charset="0"/>
              </a:rPr>
              <a:t>Visits that Count Activity Instructions</a:t>
            </a:r>
          </a:p>
        </p:txBody>
      </p:sp>
      <p:sp>
        <p:nvSpPr>
          <p:cNvPr id="2" name="Content Placeholder 1">
            <a:extLst>
              <a:ext uri="{FF2B5EF4-FFF2-40B4-BE49-F238E27FC236}">
                <a16:creationId xmlns:a16="http://schemas.microsoft.com/office/drawing/2014/main" id="{F7B641E3-48F2-4C59-B4E2-C1356E53377E}"/>
              </a:ext>
            </a:extLst>
          </p:cNvPr>
          <p:cNvSpPr>
            <a:spLocks noGrp="1"/>
          </p:cNvSpPr>
          <p:nvPr>
            <p:ph idx="4294967295"/>
          </p:nvPr>
        </p:nvSpPr>
        <p:spPr>
          <a:xfrm>
            <a:off x="679493" y="1525657"/>
            <a:ext cx="9673781" cy="3700129"/>
          </a:xfrm>
          <a:prstGeom prst="rect">
            <a:avLst/>
          </a:prstGeom>
        </p:spPr>
        <p:txBody>
          <a:bodyPr>
            <a:noAutofit/>
          </a:bodyPr>
          <a:lstStyle/>
          <a:p>
            <a:pPr marL="457200" lvl="1" indent="-457200">
              <a:spcBef>
                <a:spcPts val="600"/>
              </a:spcBef>
              <a:spcAft>
                <a:spcPts val="1800"/>
              </a:spcAft>
              <a:buClr>
                <a:srgbClr val="595959"/>
              </a:buClr>
              <a:buSzPct val="100000"/>
              <a:buFont typeface="Arial" panose="020B0604020202020204" pitchFamily="34" charset="0"/>
              <a:buChar char="•"/>
            </a:pPr>
            <a:r>
              <a:rPr lang="en-US" sz="2600" kern="1200" dirty="0">
                <a:solidFill>
                  <a:srgbClr val="595959"/>
                </a:solidFill>
                <a:latin typeface="Arial" charset="0"/>
                <a:cs typeface="Arial" charset="0"/>
              </a:rPr>
              <a:t>Join your team in a breakout room (automatic)</a:t>
            </a:r>
          </a:p>
          <a:p>
            <a:pPr marL="457200" lvl="1" indent="-457200">
              <a:spcBef>
                <a:spcPts val="600"/>
              </a:spcBef>
              <a:spcAft>
                <a:spcPts val="1800"/>
              </a:spcAft>
              <a:buClr>
                <a:srgbClr val="595959"/>
              </a:buClr>
              <a:buSzPct val="100000"/>
              <a:buFont typeface="Arial" panose="020B0604020202020204" pitchFamily="34" charset="0"/>
              <a:buChar char="•"/>
            </a:pPr>
            <a:r>
              <a:rPr lang="en-US" sz="2600" kern="1200" dirty="0">
                <a:solidFill>
                  <a:srgbClr val="595959"/>
                </a:solidFill>
                <a:latin typeface="Arial" charset="0"/>
                <a:cs typeface="Arial" charset="0"/>
              </a:rPr>
              <a:t>Use the guiding questions to discuss and define what a successful club visit is.</a:t>
            </a:r>
          </a:p>
          <a:p>
            <a:pPr marL="457200" lvl="1" indent="-457200">
              <a:spcBef>
                <a:spcPts val="600"/>
              </a:spcBef>
              <a:spcAft>
                <a:spcPts val="1800"/>
              </a:spcAft>
              <a:buClr>
                <a:srgbClr val="595959"/>
              </a:buClr>
              <a:buSzPct val="100000"/>
              <a:buFont typeface="Arial" panose="020B0604020202020204" pitchFamily="34" charset="0"/>
              <a:buChar char="•"/>
            </a:pPr>
            <a:r>
              <a:rPr lang="en-US" sz="2600" kern="1200" dirty="0">
                <a:solidFill>
                  <a:srgbClr val="595959"/>
                </a:solidFill>
                <a:latin typeface="Arial" charset="0"/>
                <a:cs typeface="Arial" charset="0"/>
              </a:rPr>
              <a:t>Select a spokesperson to present your group’s description of what a successful club visit fur up </a:t>
            </a:r>
            <a:r>
              <a:rPr lang="en-US" sz="2600" kern="1200">
                <a:solidFill>
                  <a:srgbClr val="595959"/>
                </a:solidFill>
                <a:latin typeface="Arial" charset="0"/>
                <a:cs typeface="Arial" charset="0"/>
              </a:rPr>
              <a:t>to 1-2 </a:t>
            </a:r>
            <a:r>
              <a:rPr lang="en-US" sz="2600" kern="1200" dirty="0">
                <a:solidFill>
                  <a:srgbClr val="595959"/>
                </a:solidFill>
                <a:latin typeface="Arial" charset="0"/>
                <a:cs typeface="Arial" charset="0"/>
              </a:rPr>
              <a:t>minutes.</a:t>
            </a:r>
          </a:p>
          <a:p>
            <a:pPr marL="457200" lvl="1" indent="-457200">
              <a:spcBef>
                <a:spcPts val="600"/>
              </a:spcBef>
              <a:spcAft>
                <a:spcPts val="1800"/>
              </a:spcAft>
              <a:buClr>
                <a:srgbClr val="595959"/>
              </a:buClr>
              <a:buSzPct val="100000"/>
              <a:buFont typeface="Arial" panose="020B0604020202020204" pitchFamily="34" charset="0"/>
              <a:buChar char="•"/>
            </a:pPr>
            <a:r>
              <a:rPr lang="en-US" sz="2600" kern="1200" dirty="0">
                <a:solidFill>
                  <a:srgbClr val="595959"/>
                </a:solidFill>
                <a:latin typeface="Arial" charset="0"/>
                <a:cs typeface="Arial" charset="0"/>
              </a:rPr>
              <a:t>You have 15 minutes</a:t>
            </a:r>
          </a:p>
        </p:txBody>
      </p:sp>
      <p:sp>
        <p:nvSpPr>
          <p:cNvPr id="3" name="Rectangle 2">
            <a:extLst>
              <a:ext uri="{FF2B5EF4-FFF2-40B4-BE49-F238E27FC236}">
                <a16:creationId xmlns:a16="http://schemas.microsoft.com/office/drawing/2014/main" id="{2A111633-227B-4575-85F3-464E23927423}"/>
              </a:ext>
            </a:extLst>
          </p:cNvPr>
          <p:cNvSpPr/>
          <p:nvPr/>
        </p:nvSpPr>
        <p:spPr>
          <a:xfrm>
            <a:off x="326569" y="5453523"/>
            <a:ext cx="11615492" cy="523220"/>
          </a:xfrm>
          <a:prstGeom prst="rect">
            <a:avLst/>
          </a:prstGeom>
        </p:spPr>
        <p:txBody>
          <a:bodyPr wrap="square">
            <a:spAutoFit/>
          </a:bodyPr>
          <a:lstStyle/>
          <a:p>
            <a:pPr marL="0" lvl="1" algn="ctr">
              <a:spcBef>
                <a:spcPts val="0"/>
              </a:spcBef>
              <a:spcAft>
                <a:spcPts val="3000"/>
              </a:spcAft>
              <a:buClr>
                <a:srgbClr val="595959"/>
              </a:buClr>
              <a:buSzPct val="100000"/>
            </a:pPr>
            <a:r>
              <a:rPr lang="en-US" sz="2800" b="1" dirty="0">
                <a:solidFill>
                  <a:srgbClr val="800000"/>
                </a:solidFill>
              </a:rPr>
              <a:t>Start on page 2 in your Session Workbook</a:t>
            </a:r>
            <a:endParaRPr lang="en-US" b="1" dirty="0">
              <a:solidFill>
                <a:srgbClr val="800000"/>
              </a:solidFill>
            </a:endParaRPr>
          </a:p>
        </p:txBody>
      </p:sp>
      <p:sp>
        <p:nvSpPr>
          <p:cNvPr id="5" name="Slide Number Placeholder 2">
            <a:extLst>
              <a:ext uri="{FF2B5EF4-FFF2-40B4-BE49-F238E27FC236}">
                <a16:creationId xmlns:a16="http://schemas.microsoft.com/office/drawing/2014/main" id="{F45E6929-49D5-39A1-169E-9BA7F0F801FD}"/>
              </a:ext>
            </a:extLst>
          </p:cNvPr>
          <p:cNvSpPr txBox="1">
            <a:spLocks/>
          </p:cNvSpPr>
          <p:nvPr/>
        </p:nvSpPr>
        <p:spPr>
          <a:xfrm>
            <a:off x="73914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415847872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A02C05-D278-4E3F-A6D0-0FEF149979AC}"/>
              </a:ext>
            </a:extLst>
          </p:cNvPr>
          <p:cNvSpPr>
            <a:spLocks noGrp="1"/>
          </p:cNvSpPr>
          <p:nvPr>
            <p:ph sz="quarter" idx="13"/>
          </p:nvPr>
        </p:nvSpPr>
        <p:spPr>
          <a:xfrm>
            <a:off x="5720610" y="1905749"/>
            <a:ext cx="5909918" cy="3620028"/>
          </a:xfrm>
        </p:spPr>
        <p:txBody>
          <a:bodyPr anchor="ctr">
            <a:normAutofit/>
          </a:bodyPr>
          <a:lstStyle/>
          <a:p>
            <a:pPr marL="0" indent="0">
              <a:spcAft>
                <a:spcPts val="1800"/>
              </a:spcAft>
              <a:buNone/>
            </a:pPr>
            <a:r>
              <a:rPr lang="en-US" sz="3200" b="1" dirty="0">
                <a:solidFill>
                  <a:srgbClr val="FFF0A0"/>
                </a:solidFill>
                <a:latin typeface="+mj-lt"/>
              </a:rPr>
              <a:t>Present your results, key ideas, and recommendations for each phase</a:t>
            </a:r>
          </a:p>
          <a:p>
            <a:pPr marL="0" indent="0">
              <a:spcAft>
                <a:spcPts val="1800"/>
              </a:spcAft>
              <a:buNone/>
            </a:pPr>
            <a:r>
              <a:rPr lang="en-US" sz="3200" b="1" dirty="0">
                <a:solidFill>
                  <a:srgbClr val="FFF0A0"/>
                </a:solidFill>
                <a:latin typeface="+mj-lt"/>
              </a:rPr>
              <a:t>(1-2 minutes per team)  </a:t>
            </a:r>
          </a:p>
        </p:txBody>
      </p:sp>
      <p:sp>
        <p:nvSpPr>
          <p:cNvPr id="3" name="Slide Number Placeholder 2">
            <a:extLst>
              <a:ext uri="{FF2B5EF4-FFF2-40B4-BE49-F238E27FC236}">
                <a16:creationId xmlns:a16="http://schemas.microsoft.com/office/drawing/2014/main" id="{94810D77-A11F-AD5A-A2CD-DB6B4B2D71AF}"/>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285012231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ECCFB3-B5F9-4EF1-AACE-62BE98954D3A}"/>
              </a:ext>
            </a:extLst>
          </p:cNvPr>
          <p:cNvSpPr>
            <a:spLocks noGrp="1"/>
          </p:cNvSpPr>
          <p:nvPr>
            <p:ph type="title" idx="4294967295"/>
          </p:nvPr>
        </p:nvSpPr>
        <p:spPr>
          <a:xfrm>
            <a:off x="304799" y="295772"/>
            <a:ext cx="11484864" cy="6492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20000"/>
              </a:spcBef>
              <a:spcAft>
                <a:spcPct val="0"/>
              </a:spcAft>
              <a:buClr>
                <a:srgbClr val="800000"/>
              </a:buClr>
              <a:buSzPct val="87000"/>
              <a:buFont typeface="ArialUnicodeMS" charset="0"/>
              <a:buNone/>
              <a:tabLst/>
              <a:defRPr/>
            </a:pPr>
            <a:r>
              <a:rPr kumimoji="0" lang="en-US" sz="3600" b="1" i="0" u="none" strike="noStrike" kern="1200" cap="none" spc="0" normalizeH="0" baseline="0" noProof="0" dirty="0">
                <a:ln>
                  <a:noFill/>
                </a:ln>
                <a:solidFill>
                  <a:schemeClr val="bg1"/>
                </a:solidFill>
                <a:effectLst/>
                <a:uLnTx/>
                <a:uFillTx/>
                <a:latin typeface="+mj-lt"/>
                <a:ea typeface="Myriad Pro Light" charset="0"/>
                <a:cs typeface="Myriad Pro Light" charset="0"/>
              </a:rPr>
              <a:t>Review: Successful Club Visits</a:t>
            </a:r>
          </a:p>
        </p:txBody>
      </p:sp>
      <p:sp>
        <p:nvSpPr>
          <p:cNvPr id="6" name="Content Placeholder 5">
            <a:extLst>
              <a:ext uri="{FF2B5EF4-FFF2-40B4-BE49-F238E27FC236}">
                <a16:creationId xmlns:a16="http://schemas.microsoft.com/office/drawing/2014/main" id="{6871E731-A729-466E-A99B-EF30B928884B}"/>
              </a:ext>
            </a:extLst>
          </p:cNvPr>
          <p:cNvSpPr>
            <a:spLocks noGrp="1"/>
          </p:cNvSpPr>
          <p:nvPr>
            <p:ph sz="quarter" idx="13"/>
          </p:nvPr>
        </p:nvSpPr>
        <p:spPr/>
        <p:txBody>
          <a:bodyPr/>
          <a:lstStyle/>
          <a:p>
            <a:r>
              <a:rPr lang="en-US" dirty="0"/>
              <a:t>Preparation is the key to successful club visits</a:t>
            </a:r>
          </a:p>
        </p:txBody>
      </p:sp>
      <p:sp>
        <p:nvSpPr>
          <p:cNvPr id="3" name="Slide Number Placeholder 2">
            <a:extLst>
              <a:ext uri="{FF2B5EF4-FFF2-40B4-BE49-F238E27FC236}">
                <a16:creationId xmlns:a16="http://schemas.microsoft.com/office/drawing/2014/main" id="{6AB17563-C7D5-381B-FCD5-BD2021FAE1AF}"/>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75259906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image of Toastmasters meeting">
            <a:extLst>
              <a:ext uri="{FF2B5EF4-FFF2-40B4-BE49-F238E27FC236}">
                <a16:creationId xmlns:a16="http://schemas.microsoft.com/office/drawing/2014/main" id="{3DD97D3A-90E1-4C22-8557-AD541B974E01}"/>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54" t="11125" r="257" b="3863"/>
          <a:stretch>
            <a:fillRect/>
          </a:stretch>
        </p:blipFill>
        <p:spPr>
          <a:xfrm flipH="1">
            <a:off x="-63058" y="-1"/>
            <a:ext cx="12385685" cy="6858001"/>
          </a:xfrm>
        </p:spPr>
      </p:pic>
      <p:sp>
        <p:nvSpPr>
          <p:cNvPr id="6" name="Rectangle 5">
            <a:extLst>
              <a:ext uri="{FF2B5EF4-FFF2-40B4-BE49-F238E27FC236}">
                <a16:creationId xmlns:a16="http://schemas.microsoft.com/office/drawing/2014/main" id="{30DD55B8-319A-4793-B5A6-7BD3C00051EF}"/>
              </a:ext>
              <a:ext uri="{C183D7F6-B498-43B3-948B-1728B52AA6E4}">
                <adec:decorative xmlns:adec="http://schemas.microsoft.com/office/drawing/2017/decorative" val="1"/>
              </a:ext>
            </a:extLst>
          </p:cNvPr>
          <p:cNvSpPr/>
          <p:nvPr/>
        </p:nvSpPr>
        <p:spPr>
          <a:xfrm>
            <a:off x="-63057" y="0"/>
            <a:ext cx="12191999" cy="1143001"/>
          </a:xfrm>
          <a:prstGeom prst="rect">
            <a:avLst/>
          </a:prstGeom>
          <a:gradFill>
            <a:gsLst>
              <a:gs pos="52000">
                <a:schemeClr val="accent1">
                  <a:lumMod val="5000"/>
                  <a:lumOff val="95000"/>
                </a:schemeClr>
              </a:gs>
              <a:gs pos="73000">
                <a:schemeClr val="bg1">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a:extLst>
              <a:ext uri="{FF2B5EF4-FFF2-40B4-BE49-F238E27FC236}">
                <a16:creationId xmlns:a16="http://schemas.microsoft.com/office/drawing/2014/main" id="{B7D9BD2F-F07A-184C-9EB8-BCA41F68A544}"/>
              </a:ext>
              <a:ext uri="{C183D7F6-B498-43B3-948B-1728B52AA6E4}">
                <adec:decorative xmlns:adec="http://schemas.microsoft.com/office/drawing/2017/decorative" val="1"/>
              </a:ext>
            </a:extLst>
          </p:cNvPr>
          <p:cNvCxnSpPr/>
          <p:nvPr/>
        </p:nvCxnSpPr>
        <p:spPr>
          <a:xfrm>
            <a:off x="406400" y="989880"/>
            <a:ext cx="711200" cy="0"/>
          </a:xfrm>
          <a:prstGeom prst="line">
            <a:avLst/>
          </a:prstGeom>
          <a:ln w="28575">
            <a:solidFill>
              <a:srgbClr val="800000"/>
            </a:solidFill>
          </a:ln>
        </p:spPr>
        <p:style>
          <a:lnRef idx="1">
            <a:schemeClr val="accent1"/>
          </a:lnRef>
          <a:fillRef idx="0">
            <a:schemeClr val="accent1"/>
          </a:fillRef>
          <a:effectRef idx="0">
            <a:schemeClr val="accent1"/>
          </a:effectRef>
          <a:fontRef idx="minor">
            <a:schemeClr val="tx1"/>
          </a:fontRef>
        </p:style>
      </p:cxnSp>
      <p:sp>
        <p:nvSpPr>
          <p:cNvPr id="10" name="Content Placeholder 17">
            <a:extLst>
              <a:ext uri="{FF2B5EF4-FFF2-40B4-BE49-F238E27FC236}">
                <a16:creationId xmlns:a16="http://schemas.microsoft.com/office/drawing/2014/main" id="{AD5A0AF7-0C97-4F3A-BE81-FB0DE1477C24}"/>
              </a:ext>
            </a:extLst>
          </p:cNvPr>
          <p:cNvSpPr txBox="1">
            <a:spLocks noGrp="1"/>
          </p:cNvSpPr>
          <p:nvPr>
            <p:ph type="title" idx="4294967295"/>
          </p:nvPr>
        </p:nvSpPr>
        <p:spPr>
          <a:xfrm>
            <a:off x="304799" y="295772"/>
            <a:ext cx="11484864" cy="6492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l" rtl="0" eaLnBrk="1" fontAlgn="base" hangingPunct="1">
              <a:spcBef>
                <a:spcPct val="20000"/>
              </a:spcBef>
              <a:spcAft>
                <a:spcPct val="0"/>
              </a:spcAft>
              <a:buClr>
                <a:srgbClr val="800000"/>
              </a:buClr>
              <a:buSzPct val="87000"/>
              <a:buFont typeface="ArialUnicodeMS" charset="0"/>
              <a:buNone/>
              <a:defRPr lang="en-US" sz="3600" b="1" i="0" kern="0" dirty="0">
                <a:solidFill>
                  <a:schemeClr val="tx2">
                    <a:lumMod val="65000"/>
                    <a:lumOff val="35000"/>
                  </a:schemeClr>
                </a:solidFill>
                <a:latin typeface="Myriad Pro Light" charset="0"/>
                <a:ea typeface="Myriad Pro Light" charset="0"/>
                <a:cs typeface="Myriad Pro Light" charset="0"/>
              </a:defRPr>
            </a:lvl1pPr>
            <a:lvl2pPr marL="742950" indent="-285750" algn="l" rtl="0" eaLnBrk="1" fontAlgn="base" hangingPunct="1">
              <a:spcBef>
                <a:spcPct val="20000"/>
              </a:spcBef>
              <a:spcAft>
                <a:spcPct val="0"/>
              </a:spcAft>
              <a:buClr>
                <a:srgbClr val="063052"/>
              </a:buClr>
              <a:buSzPct val="80000"/>
              <a:buFont typeface="Wingdings" charset="0"/>
              <a:buChar char="§"/>
              <a:defRPr sz="1800">
                <a:solidFill>
                  <a:schemeClr val="tx1"/>
                </a:solidFill>
                <a:latin typeface="Myriad Pro" charset="0"/>
                <a:ea typeface="Myriad Pro" charset="0"/>
                <a:cs typeface="Myriad Pro" charset="0"/>
              </a:defRPr>
            </a:lvl2pPr>
            <a:lvl3pPr marL="1143000" indent="-228600" algn="l" rtl="0" eaLnBrk="1" fontAlgn="base" hangingPunct="1">
              <a:spcBef>
                <a:spcPct val="20000"/>
              </a:spcBef>
              <a:spcAft>
                <a:spcPct val="0"/>
              </a:spcAft>
              <a:buClr>
                <a:srgbClr val="800000"/>
              </a:buClr>
              <a:buChar char="•"/>
              <a:defRPr sz="1800">
                <a:solidFill>
                  <a:schemeClr val="tx1"/>
                </a:solidFill>
                <a:latin typeface="Myriad Pro" charset="0"/>
                <a:ea typeface="Myriad Pro" charset="0"/>
                <a:cs typeface="Myriad Pro" charset="0"/>
              </a:defRPr>
            </a:lvl3pPr>
            <a:lvl4pPr marL="1600200" indent="-228600" algn="l" rtl="0" eaLnBrk="1" fontAlgn="base" hangingPunct="1">
              <a:spcBef>
                <a:spcPct val="20000"/>
              </a:spcBef>
              <a:spcAft>
                <a:spcPct val="0"/>
              </a:spcAft>
              <a:buClr>
                <a:schemeClr val="tx1"/>
              </a:buClr>
              <a:buFont typeface="Wingdings" charset="0"/>
              <a:buChar char="ü"/>
              <a:defRPr sz="1600">
                <a:solidFill>
                  <a:schemeClr val="tx1"/>
                </a:solidFill>
                <a:latin typeface="Myriad Pro" charset="0"/>
                <a:ea typeface="Myriad Pro" charset="0"/>
                <a:cs typeface="Myriad Pro" charset="0"/>
              </a:defRPr>
            </a:lvl4pPr>
            <a:lvl5pPr marL="2171700" indent="-342900" algn="l" rtl="0" eaLnBrk="1" fontAlgn="base" hangingPunct="1">
              <a:spcBef>
                <a:spcPct val="20000"/>
              </a:spcBef>
              <a:spcAft>
                <a:spcPct val="0"/>
              </a:spcAft>
              <a:buClr>
                <a:srgbClr val="800000"/>
              </a:buClr>
              <a:buFont typeface="Courier New" charset="0"/>
              <a:buChar char="o"/>
              <a:defRPr sz="1600">
                <a:solidFill>
                  <a:srgbClr val="063052"/>
                </a:solidFill>
                <a:latin typeface="+mn-lt"/>
                <a:ea typeface="ヒラギノ角ゴ Pro W3" charset="0"/>
              </a:defRPr>
            </a:lvl5pPr>
            <a:lvl6pPr marL="25146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6pPr>
            <a:lvl7pPr marL="29718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7pPr>
            <a:lvl8pPr marL="34290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8pPr>
            <a:lvl9pPr marL="3886200" indent="-228600" algn="l" rtl="0" eaLnBrk="1" fontAlgn="base" hangingPunct="1">
              <a:spcBef>
                <a:spcPct val="20000"/>
              </a:spcBef>
              <a:spcAft>
                <a:spcPct val="0"/>
              </a:spcAft>
              <a:buClr>
                <a:srgbClr val="800000"/>
              </a:buClr>
              <a:buFont typeface="Arial Black" pitchFamily="34" charset="0"/>
              <a:buChar char="►"/>
              <a:defRPr sz="2000">
                <a:solidFill>
                  <a:srgbClr val="063052"/>
                </a:solidFill>
                <a:latin typeface="+mn-lt"/>
              </a:defRPr>
            </a:lvl9pPr>
          </a:lstStyle>
          <a:p>
            <a:pPr marL="0" marR="0" lvl="0" indent="0" algn="l" defTabSz="914400" rtl="0" eaLnBrk="1" fontAlgn="base" latinLnBrk="0" hangingPunct="1">
              <a:lnSpc>
                <a:spcPct val="100000"/>
              </a:lnSpc>
              <a:spcBef>
                <a:spcPct val="20000"/>
              </a:spcBef>
              <a:spcAft>
                <a:spcPct val="0"/>
              </a:spcAft>
              <a:buClr>
                <a:srgbClr val="800000"/>
              </a:buClr>
              <a:buSzPct val="87000"/>
              <a:buFont typeface="ArialUnicodeMS" charset="0"/>
              <a:buNone/>
              <a:tabLst/>
              <a:defRPr/>
            </a:pPr>
            <a:r>
              <a:rPr kumimoji="0" lang="en-US" sz="3600" b="1" i="0" u="none" strike="noStrike" kern="0" cap="none" spc="0" normalizeH="0" baseline="0" noProof="0" dirty="0">
                <a:ln>
                  <a:noFill/>
                </a:ln>
                <a:solidFill>
                  <a:schemeClr val="tx2">
                    <a:lumMod val="65000"/>
                    <a:lumOff val="35000"/>
                  </a:schemeClr>
                </a:solidFill>
                <a:effectLst/>
                <a:uLnTx/>
                <a:uFillTx/>
                <a:latin typeface="+mj-lt"/>
                <a:ea typeface="Myriad Pro Light" charset="0"/>
                <a:cs typeface="Myriad Pro Light" charset="0"/>
              </a:rPr>
              <a:t>Club Visit Outcomes</a:t>
            </a:r>
          </a:p>
        </p:txBody>
      </p:sp>
      <p:sp>
        <p:nvSpPr>
          <p:cNvPr id="2" name="Slide Number Placeholder 2">
            <a:extLst>
              <a:ext uri="{FF2B5EF4-FFF2-40B4-BE49-F238E27FC236}">
                <a16:creationId xmlns:a16="http://schemas.microsoft.com/office/drawing/2014/main" id="{80356A18-9CB9-BD38-DA91-D26ECF66FC2F}"/>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8324071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A02C05-D278-4E3F-A6D0-0FEF149979AC}"/>
              </a:ext>
            </a:extLst>
          </p:cNvPr>
          <p:cNvSpPr>
            <a:spLocks noGrp="1"/>
          </p:cNvSpPr>
          <p:nvPr>
            <p:ph sz="quarter" idx="13"/>
          </p:nvPr>
        </p:nvSpPr>
        <p:spPr>
          <a:xfrm>
            <a:off x="5720610" y="1905749"/>
            <a:ext cx="5909918" cy="3620028"/>
          </a:xfrm>
        </p:spPr>
        <p:txBody>
          <a:bodyPr anchor="ctr">
            <a:normAutofit/>
          </a:bodyPr>
          <a:lstStyle/>
          <a:p>
            <a:pPr marL="0" indent="0">
              <a:spcAft>
                <a:spcPts val="1800"/>
              </a:spcAft>
              <a:buNone/>
            </a:pPr>
            <a:r>
              <a:rPr lang="en-US" sz="3200" b="1" dirty="0">
                <a:solidFill>
                  <a:srgbClr val="FFF0A0"/>
                </a:solidFill>
                <a:latin typeface="+mj-lt"/>
              </a:rPr>
              <a:t>What can you accomplish during a club visit? </a:t>
            </a:r>
          </a:p>
        </p:txBody>
      </p:sp>
      <p:sp>
        <p:nvSpPr>
          <p:cNvPr id="3" name="Slide Number Placeholder 2">
            <a:extLst>
              <a:ext uri="{FF2B5EF4-FFF2-40B4-BE49-F238E27FC236}">
                <a16:creationId xmlns:a16="http://schemas.microsoft.com/office/drawing/2014/main" id="{72007F73-09F9-EF92-ABD9-E0ADD051E94D}"/>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9179839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4FD82E-C417-4984-BA4C-AEBFD05C5C14}"/>
              </a:ext>
            </a:extLst>
          </p:cNvPr>
          <p:cNvSpPr>
            <a:spLocks noGrp="1"/>
          </p:cNvSpPr>
          <p:nvPr>
            <p:ph type="title"/>
          </p:nvPr>
        </p:nvSpPr>
        <p:spPr/>
        <p:txBody>
          <a:bodyPr/>
          <a:lstStyle/>
          <a:p>
            <a:r>
              <a:rPr lang="en-US" dirty="0">
                <a:latin typeface="+mj-lt"/>
              </a:rPr>
              <a:t>Breakout Room Activity: </a:t>
            </a:r>
            <a:br>
              <a:rPr lang="en-US" dirty="0">
                <a:latin typeface="+mj-lt"/>
              </a:rPr>
            </a:br>
            <a:r>
              <a:rPr lang="en-US" dirty="0">
                <a:latin typeface="+mj-lt"/>
              </a:rPr>
              <a:t>Success and Support </a:t>
            </a:r>
          </a:p>
        </p:txBody>
      </p:sp>
      <p:sp>
        <p:nvSpPr>
          <p:cNvPr id="2" name="Slide Number Placeholder 2">
            <a:extLst>
              <a:ext uri="{FF2B5EF4-FFF2-40B4-BE49-F238E27FC236}">
                <a16:creationId xmlns:a16="http://schemas.microsoft.com/office/drawing/2014/main" id="{399E9CC1-4234-0E7B-F8BE-B06A90EF3740}"/>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76128333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D91F8B-8216-4E74-A2FA-8E9D1DBF7C44}"/>
              </a:ext>
            </a:extLst>
          </p:cNvPr>
          <p:cNvSpPr>
            <a:spLocks noGrp="1"/>
          </p:cNvSpPr>
          <p:nvPr>
            <p:ph type="title" idx="4294967295"/>
          </p:nvPr>
        </p:nvSpPr>
        <p:spPr>
          <a:xfrm>
            <a:off x="304799" y="295772"/>
            <a:ext cx="11484864" cy="6492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20000"/>
              </a:spcBef>
              <a:spcAft>
                <a:spcPct val="0"/>
              </a:spcAft>
              <a:buClr>
                <a:srgbClr val="800000"/>
              </a:buClr>
              <a:buSzPct val="87000"/>
              <a:buFont typeface="ArialUnicodeMS" charset="0"/>
              <a:buNone/>
              <a:tabLst/>
              <a:defRPr/>
            </a:pPr>
            <a:r>
              <a:rPr kumimoji="0" lang="en-US" sz="3600" b="1" i="0" u="none" strike="noStrike" kern="0" cap="none" spc="0" normalizeH="0" baseline="0" noProof="0" dirty="0">
                <a:ln>
                  <a:noFill/>
                </a:ln>
                <a:solidFill>
                  <a:schemeClr val="tx2">
                    <a:lumMod val="65000"/>
                    <a:lumOff val="35000"/>
                  </a:schemeClr>
                </a:solidFill>
                <a:effectLst/>
                <a:uLnTx/>
                <a:uFillTx/>
                <a:latin typeface="+mj-lt"/>
                <a:ea typeface="Myriad Pro Light" charset="0"/>
                <a:cs typeface="Myriad Pro Light" charset="0"/>
              </a:rPr>
              <a:t>Breakout Room Tips</a:t>
            </a:r>
          </a:p>
        </p:txBody>
      </p:sp>
      <p:sp>
        <p:nvSpPr>
          <p:cNvPr id="2" name="Content Placeholder 1">
            <a:extLst>
              <a:ext uri="{FF2B5EF4-FFF2-40B4-BE49-F238E27FC236}">
                <a16:creationId xmlns:a16="http://schemas.microsoft.com/office/drawing/2014/main" id="{A7E25821-EB94-423B-99E2-A8FEB315DA6F}"/>
              </a:ext>
            </a:extLst>
          </p:cNvPr>
          <p:cNvSpPr>
            <a:spLocks noGrp="1"/>
          </p:cNvSpPr>
          <p:nvPr>
            <p:ph idx="1"/>
          </p:nvPr>
        </p:nvSpPr>
        <p:spPr>
          <a:xfrm>
            <a:off x="676835" y="1310683"/>
            <a:ext cx="10559201" cy="4474742"/>
          </a:xfrm>
        </p:spPr>
        <p:txBody>
          <a:bodyPr>
            <a:normAutofit fontScale="92500" lnSpcReduction="10000"/>
          </a:bodyPr>
          <a:lstStyle/>
          <a:p>
            <a:pPr>
              <a:lnSpc>
                <a:spcPct val="118000"/>
              </a:lnSpc>
              <a:spcBef>
                <a:spcPts val="600"/>
              </a:spcBef>
              <a:spcAft>
                <a:spcPts val="3000"/>
              </a:spcAft>
            </a:pPr>
            <a:r>
              <a:rPr lang="en-US" dirty="0"/>
              <a:t>Click “Join Breakout Room” button </a:t>
            </a:r>
          </a:p>
          <a:p>
            <a:pPr>
              <a:lnSpc>
                <a:spcPct val="118000"/>
              </a:lnSpc>
              <a:spcBef>
                <a:spcPts val="600"/>
              </a:spcBef>
              <a:spcAft>
                <a:spcPts val="3000"/>
              </a:spcAft>
            </a:pPr>
            <a:r>
              <a:rPr lang="en-US" dirty="0"/>
              <a:t>Use Zoom tools as needed</a:t>
            </a:r>
            <a:r>
              <a:rPr lang="en-US" sz="2400" dirty="0"/>
              <a:t> (</a:t>
            </a:r>
            <a:r>
              <a:rPr lang="en-US" sz="2400" u="sng" dirty="0"/>
              <a:t>Share Screen</a:t>
            </a:r>
            <a:r>
              <a:rPr lang="en-US" sz="2400" dirty="0"/>
              <a:t>, Annotate, Whiteboard)</a:t>
            </a:r>
          </a:p>
          <a:p>
            <a:pPr>
              <a:lnSpc>
                <a:spcPct val="118000"/>
              </a:lnSpc>
              <a:spcBef>
                <a:spcPts val="600"/>
              </a:spcBef>
              <a:spcAft>
                <a:spcPts val="3000"/>
              </a:spcAft>
            </a:pPr>
            <a:r>
              <a:rPr lang="en-US" dirty="0"/>
              <a:t>Assign a Timekeeper </a:t>
            </a:r>
          </a:p>
          <a:p>
            <a:pPr>
              <a:lnSpc>
                <a:spcPct val="118000"/>
              </a:lnSpc>
              <a:spcBef>
                <a:spcPts val="600"/>
              </a:spcBef>
              <a:spcAft>
                <a:spcPts val="3000"/>
              </a:spcAft>
            </a:pPr>
            <a:r>
              <a:rPr lang="en-US" dirty="0"/>
              <a:t>Watch for Broadcast and Chat messages</a:t>
            </a:r>
          </a:p>
          <a:p>
            <a:pPr>
              <a:lnSpc>
                <a:spcPct val="118000"/>
              </a:lnSpc>
              <a:spcBef>
                <a:spcPts val="600"/>
              </a:spcBef>
              <a:spcAft>
                <a:spcPts val="3000"/>
              </a:spcAft>
            </a:pPr>
            <a:r>
              <a:rPr lang="en-US" dirty="0"/>
              <a:t>Use “Ask For Help” button</a:t>
            </a:r>
          </a:p>
          <a:p>
            <a:endParaRPr lang="en-US" dirty="0"/>
          </a:p>
        </p:txBody>
      </p:sp>
      <p:sp>
        <p:nvSpPr>
          <p:cNvPr id="7" name="Freeform: Shape 6">
            <a:extLst>
              <a:ext uri="{FF2B5EF4-FFF2-40B4-BE49-F238E27FC236}">
                <a16:creationId xmlns:a16="http://schemas.microsoft.com/office/drawing/2014/main" id="{D129BC1D-B4F1-4929-AF11-A27AC7D45CE8}"/>
              </a:ext>
            </a:extLst>
          </p:cNvPr>
          <p:cNvSpPr/>
          <p:nvPr/>
        </p:nvSpPr>
        <p:spPr>
          <a:xfrm>
            <a:off x="6579613" y="1310683"/>
            <a:ext cx="2304970" cy="427436"/>
          </a:xfrm>
          <a:custGeom>
            <a:avLst/>
            <a:gdLst>
              <a:gd name="connsiteX0" fmla="*/ 6509730 w 7120901"/>
              <a:gd name="connsiteY0" fmla="*/ 0 h 1275909"/>
              <a:gd name="connsiteX1" fmla="*/ 6509739 w 7120901"/>
              <a:gd name="connsiteY1" fmla="*/ 1 h 1275909"/>
              <a:gd name="connsiteX2" fmla="*/ 6602913 w 7120901"/>
              <a:gd name="connsiteY2" fmla="*/ 1 h 1275909"/>
              <a:gd name="connsiteX3" fmla="*/ 6602913 w 7120901"/>
              <a:gd name="connsiteY3" fmla="*/ 9805 h 1275909"/>
              <a:gd name="connsiteX4" fmla="*/ 6632902 w 7120901"/>
              <a:gd name="connsiteY4" fmla="*/ 12961 h 1275909"/>
              <a:gd name="connsiteX5" fmla="*/ 7120901 w 7120901"/>
              <a:gd name="connsiteY5" fmla="*/ 637954 h 1275909"/>
              <a:gd name="connsiteX6" fmla="*/ 6632902 w 7120901"/>
              <a:gd name="connsiteY6" fmla="*/ 1262947 h 1275909"/>
              <a:gd name="connsiteX7" fmla="*/ 6602913 w 7120901"/>
              <a:gd name="connsiteY7" fmla="*/ 1266103 h 1275909"/>
              <a:gd name="connsiteX8" fmla="*/ 6602913 w 7120901"/>
              <a:gd name="connsiteY8" fmla="*/ 1275908 h 1275909"/>
              <a:gd name="connsiteX9" fmla="*/ 6509730 w 7120901"/>
              <a:gd name="connsiteY9" fmla="*/ 1275908 h 1275909"/>
              <a:gd name="connsiteX10" fmla="*/ 611181 w 7120901"/>
              <a:gd name="connsiteY10" fmla="*/ 1275908 h 1275909"/>
              <a:gd name="connsiteX11" fmla="*/ 611171 w 7120901"/>
              <a:gd name="connsiteY11" fmla="*/ 1275909 h 1275909"/>
              <a:gd name="connsiteX12" fmla="*/ 611162 w 7120901"/>
              <a:gd name="connsiteY12" fmla="*/ 1275908 h 1275909"/>
              <a:gd name="connsiteX13" fmla="*/ 517987 w 7120901"/>
              <a:gd name="connsiteY13" fmla="*/ 1275908 h 1275909"/>
              <a:gd name="connsiteX14" fmla="*/ 517987 w 7120901"/>
              <a:gd name="connsiteY14" fmla="*/ 1266104 h 1275909"/>
              <a:gd name="connsiteX15" fmla="*/ 487999 w 7120901"/>
              <a:gd name="connsiteY15" fmla="*/ 1262948 h 1275909"/>
              <a:gd name="connsiteX16" fmla="*/ 0 w 7120901"/>
              <a:gd name="connsiteY16" fmla="*/ 637955 h 1275909"/>
              <a:gd name="connsiteX17" fmla="*/ 487999 w 7120901"/>
              <a:gd name="connsiteY17" fmla="*/ 12962 h 1275909"/>
              <a:gd name="connsiteX18" fmla="*/ 517987 w 7120901"/>
              <a:gd name="connsiteY18" fmla="*/ 9807 h 1275909"/>
              <a:gd name="connsiteX19" fmla="*/ 517987 w 7120901"/>
              <a:gd name="connsiteY19" fmla="*/ 1 h 1275909"/>
              <a:gd name="connsiteX20" fmla="*/ 611171 w 7120901"/>
              <a:gd name="connsiteY20" fmla="*/ 1 h 1275909"/>
              <a:gd name="connsiteX21" fmla="*/ 6509721 w 7120901"/>
              <a:gd name="connsiteY21" fmla="*/ 1 h 127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20901" h="1275909">
                <a:moveTo>
                  <a:pt x="6509730" y="0"/>
                </a:moveTo>
                <a:lnTo>
                  <a:pt x="6509739" y="1"/>
                </a:lnTo>
                <a:lnTo>
                  <a:pt x="6602913" y="1"/>
                </a:lnTo>
                <a:lnTo>
                  <a:pt x="6602913" y="9805"/>
                </a:lnTo>
                <a:lnTo>
                  <a:pt x="6632902" y="12961"/>
                </a:lnTo>
                <a:cubicBezTo>
                  <a:pt x="6911402" y="72448"/>
                  <a:pt x="7120901" y="329664"/>
                  <a:pt x="7120901" y="637954"/>
                </a:cubicBezTo>
                <a:cubicBezTo>
                  <a:pt x="7120901" y="946245"/>
                  <a:pt x="6911402" y="1203460"/>
                  <a:pt x="6632902" y="1262947"/>
                </a:cubicBezTo>
                <a:lnTo>
                  <a:pt x="6602913" y="1266103"/>
                </a:lnTo>
                <a:lnTo>
                  <a:pt x="6602913" y="1275908"/>
                </a:lnTo>
                <a:lnTo>
                  <a:pt x="6509730" y="1275908"/>
                </a:lnTo>
                <a:lnTo>
                  <a:pt x="611181" y="1275908"/>
                </a:lnTo>
                <a:lnTo>
                  <a:pt x="611171" y="1275909"/>
                </a:lnTo>
                <a:lnTo>
                  <a:pt x="611162" y="1275908"/>
                </a:lnTo>
                <a:lnTo>
                  <a:pt x="517987" y="1275908"/>
                </a:lnTo>
                <a:lnTo>
                  <a:pt x="517987" y="1266104"/>
                </a:lnTo>
                <a:lnTo>
                  <a:pt x="487999" y="1262948"/>
                </a:lnTo>
                <a:cubicBezTo>
                  <a:pt x="209499" y="1203461"/>
                  <a:pt x="0" y="946246"/>
                  <a:pt x="0" y="637955"/>
                </a:cubicBezTo>
                <a:cubicBezTo>
                  <a:pt x="0" y="329665"/>
                  <a:pt x="209499" y="72449"/>
                  <a:pt x="487999" y="12962"/>
                </a:cubicBezTo>
                <a:lnTo>
                  <a:pt x="517987" y="9807"/>
                </a:lnTo>
                <a:lnTo>
                  <a:pt x="517987" y="1"/>
                </a:lnTo>
                <a:lnTo>
                  <a:pt x="611171" y="1"/>
                </a:lnTo>
                <a:lnTo>
                  <a:pt x="6509721" y="1"/>
                </a:lnTo>
                <a:close/>
              </a:path>
            </a:pathLst>
          </a:custGeom>
          <a:solidFill>
            <a:srgbClr val="0498FC"/>
          </a:solidFill>
          <a:ln>
            <a:solidFill>
              <a:srgbClr val="0498F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Join Breakout Room</a:t>
            </a:r>
          </a:p>
        </p:txBody>
      </p:sp>
      <p:grpSp>
        <p:nvGrpSpPr>
          <p:cNvPr id="5" name="Group 4" descr="image of question mark">
            <a:extLst>
              <a:ext uri="{FF2B5EF4-FFF2-40B4-BE49-F238E27FC236}">
                <a16:creationId xmlns:a16="http://schemas.microsoft.com/office/drawing/2014/main" id="{B2D5A0B9-57B3-4435-80CD-321DB5A048C5}"/>
              </a:ext>
            </a:extLst>
          </p:cNvPr>
          <p:cNvGrpSpPr/>
          <p:nvPr/>
        </p:nvGrpSpPr>
        <p:grpSpPr>
          <a:xfrm>
            <a:off x="5288626" y="4787238"/>
            <a:ext cx="667809" cy="658889"/>
            <a:chOff x="3157291" y="4613592"/>
            <a:chExt cx="667809" cy="658889"/>
          </a:xfrm>
        </p:grpSpPr>
        <p:sp>
          <p:nvSpPr>
            <p:cNvPr id="8" name="Rectangle 7">
              <a:extLst>
                <a:ext uri="{FF2B5EF4-FFF2-40B4-BE49-F238E27FC236}">
                  <a16:creationId xmlns:a16="http://schemas.microsoft.com/office/drawing/2014/main" id="{B336600B-7B8B-413C-93F2-64BAD5BB9F4B}"/>
                </a:ext>
              </a:extLst>
            </p:cNvPr>
            <p:cNvSpPr/>
            <p:nvPr/>
          </p:nvSpPr>
          <p:spPr>
            <a:xfrm>
              <a:off x="3157292" y="4631911"/>
              <a:ext cx="667808" cy="64057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9" name="Graphic 8" descr="Badge Question Mark">
              <a:extLst>
                <a:ext uri="{FF2B5EF4-FFF2-40B4-BE49-F238E27FC236}">
                  <a16:creationId xmlns:a16="http://schemas.microsoft.com/office/drawing/2014/main" id="{55264173-F0EC-4928-A2BD-27B1752C49F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57291" y="4613592"/>
              <a:ext cx="658887" cy="658887"/>
            </a:xfrm>
            <a:prstGeom prst="rect">
              <a:avLst/>
            </a:prstGeom>
          </p:spPr>
        </p:pic>
      </p:grpSp>
      <p:sp>
        <p:nvSpPr>
          <p:cNvPr id="4" name="Slide Number Placeholder 2">
            <a:extLst>
              <a:ext uri="{FF2B5EF4-FFF2-40B4-BE49-F238E27FC236}">
                <a16:creationId xmlns:a16="http://schemas.microsoft.com/office/drawing/2014/main" id="{157D48AA-21B6-5D3B-E2BB-B4F777069E8E}"/>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1480837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F06F5B01-9CE2-464C-85C3-6591389E6E05}"/>
              </a:ext>
            </a:extLst>
          </p:cNvPr>
          <p:cNvSpPr>
            <a:spLocks noGrp="1"/>
          </p:cNvSpPr>
          <p:nvPr>
            <p:ph type="title" idx="4294967295"/>
          </p:nvPr>
        </p:nvSpPr>
        <p:spPr>
          <a:xfrm>
            <a:off x="304799" y="295772"/>
            <a:ext cx="11484864" cy="6492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20000"/>
              </a:spcBef>
              <a:spcAft>
                <a:spcPct val="0"/>
              </a:spcAft>
              <a:buClr>
                <a:srgbClr val="800000"/>
              </a:buClr>
              <a:buSzPct val="87000"/>
              <a:buFont typeface="ArialUnicodeMS" charset="0"/>
              <a:buNone/>
              <a:tabLst/>
              <a:defRPr/>
            </a:pPr>
            <a:r>
              <a:rPr kumimoji="0" lang="en-US" sz="3600" b="1" i="0" u="none" strike="noStrike" kern="0" cap="none" spc="0" normalizeH="0" baseline="0" noProof="0" dirty="0">
                <a:ln>
                  <a:noFill/>
                </a:ln>
                <a:solidFill>
                  <a:schemeClr val="tx2">
                    <a:lumMod val="65000"/>
                    <a:lumOff val="35000"/>
                  </a:schemeClr>
                </a:solidFill>
                <a:effectLst/>
                <a:uLnTx/>
                <a:uFillTx/>
                <a:latin typeface="+mj-lt"/>
                <a:ea typeface="Myriad Pro Light" charset="0"/>
                <a:cs typeface="Myriad Pro Light" charset="0"/>
              </a:rPr>
              <a:t>Success and Support Activity Instructions</a:t>
            </a:r>
          </a:p>
        </p:txBody>
      </p:sp>
      <p:sp>
        <p:nvSpPr>
          <p:cNvPr id="2" name="Content Placeholder 1">
            <a:extLst>
              <a:ext uri="{FF2B5EF4-FFF2-40B4-BE49-F238E27FC236}">
                <a16:creationId xmlns:a16="http://schemas.microsoft.com/office/drawing/2014/main" id="{F7B641E3-48F2-4C59-B4E2-C1356E53377E}"/>
              </a:ext>
            </a:extLst>
          </p:cNvPr>
          <p:cNvSpPr>
            <a:spLocks noGrp="1"/>
          </p:cNvSpPr>
          <p:nvPr>
            <p:ph idx="4294967295"/>
          </p:nvPr>
        </p:nvSpPr>
        <p:spPr>
          <a:xfrm>
            <a:off x="679493" y="1525657"/>
            <a:ext cx="9673781" cy="3700129"/>
          </a:xfrm>
          <a:prstGeom prst="rect">
            <a:avLst/>
          </a:prstGeom>
        </p:spPr>
        <p:txBody>
          <a:bodyPr>
            <a:noAutofit/>
          </a:bodyPr>
          <a:lstStyle/>
          <a:p>
            <a:pPr marL="457200" lvl="1" indent="-457200">
              <a:spcBef>
                <a:spcPts val="600"/>
              </a:spcBef>
              <a:spcAft>
                <a:spcPts val="1800"/>
              </a:spcAft>
              <a:buClr>
                <a:srgbClr val="595959"/>
              </a:buClr>
              <a:buSzPct val="100000"/>
              <a:buFont typeface="Arial" panose="020B0604020202020204" pitchFamily="34" charset="0"/>
              <a:buChar char="•"/>
            </a:pPr>
            <a:r>
              <a:rPr lang="en-US" sz="2600" kern="1200" dirty="0">
                <a:solidFill>
                  <a:srgbClr val="595959"/>
                </a:solidFill>
                <a:latin typeface="Arial" charset="0"/>
                <a:cs typeface="Arial" charset="0"/>
              </a:rPr>
              <a:t>Join your team in a breakout room (automatic)</a:t>
            </a:r>
          </a:p>
          <a:p>
            <a:pPr marL="457200" lvl="1" indent="-457200">
              <a:spcBef>
                <a:spcPts val="600"/>
              </a:spcBef>
              <a:spcAft>
                <a:spcPts val="1800"/>
              </a:spcAft>
              <a:buClr>
                <a:srgbClr val="595959"/>
              </a:buClr>
              <a:buSzPct val="100000"/>
              <a:buFont typeface="Arial" panose="020B0604020202020204" pitchFamily="34" charset="0"/>
              <a:buChar char="•"/>
            </a:pPr>
            <a:r>
              <a:rPr lang="en-US" sz="2600" kern="1200" dirty="0">
                <a:solidFill>
                  <a:srgbClr val="595959"/>
                </a:solidFill>
                <a:latin typeface="Arial" charset="0"/>
                <a:cs typeface="Arial" charset="0"/>
              </a:rPr>
              <a:t>Using the table in the Participant Workbook, discuss common challenges clubs face and match resources that will help a club experiencing that challenge.  </a:t>
            </a:r>
          </a:p>
          <a:p>
            <a:pPr marL="457200" lvl="1" indent="-457200">
              <a:spcBef>
                <a:spcPts val="600"/>
              </a:spcBef>
              <a:spcAft>
                <a:spcPts val="1800"/>
              </a:spcAft>
              <a:buClr>
                <a:srgbClr val="595959"/>
              </a:buClr>
              <a:buSzPct val="100000"/>
              <a:buFont typeface="Arial" panose="020B0604020202020204" pitchFamily="34" charset="0"/>
              <a:buChar char="•"/>
            </a:pPr>
            <a:r>
              <a:rPr lang="en-US" sz="2600" kern="1200" dirty="0">
                <a:solidFill>
                  <a:srgbClr val="595959"/>
                </a:solidFill>
                <a:latin typeface="Arial" charset="0"/>
                <a:cs typeface="Arial" charset="0"/>
              </a:rPr>
              <a:t>You have 25 minutes</a:t>
            </a:r>
          </a:p>
          <a:p>
            <a:pPr marL="457200" lvl="1" indent="-457200">
              <a:spcBef>
                <a:spcPts val="600"/>
              </a:spcBef>
              <a:spcAft>
                <a:spcPts val="1800"/>
              </a:spcAft>
              <a:buClr>
                <a:srgbClr val="595959"/>
              </a:buClr>
              <a:buSzPct val="100000"/>
              <a:buFont typeface="Arial" panose="020B0604020202020204" pitchFamily="34" charset="0"/>
              <a:buChar char="•"/>
            </a:pPr>
            <a:endParaRPr lang="en-US" sz="2600" kern="1200" dirty="0">
              <a:solidFill>
                <a:srgbClr val="595959"/>
              </a:solidFill>
              <a:latin typeface="Arial" charset="0"/>
              <a:cs typeface="Arial" charset="0"/>
            </a:endParaRPr>
          </a:p>
        </p:txBody>
      </p:sp>
      <p:sp>
        <p:nvSpPr>
          <p:cNvPr id="9" name="Rectangle 8">
            <a:extLst>
              <a:ext uri="{FF2B5EF4-FFF2-40B4-BE49-F238E27FC236}">
                <a16:creationId xmlns:a16="http://schemas.microsoft.com/office/drawing/2014/main" id="{5827F0FB-5882-409D-A022-AD8BB0C3F9A4}"/>
              </a:ext>
            </a:extLst>
          </p:cNvPr>
          <p:cNvSpPr/>
          <p:nvPr/>
        </p:nvSpPr>
        <p:spPr>
          <a:xfrm>
            <a:off x="304799" y="5332343"/>
            <a:ext cx="11615492" cy="523220"/>
          </a:xfrm>
          <a:prstGeom prst="rect">
            <a:avLst/>
          </a:prstGeom>
        </p:spPr>
        <p:txBody>
          <a:bodyPr wrap="square">
            <a:spAutoFit/>
          </a:bodyPr>
          <a:lstStyle/>
          <a:p>
            <a:pPr marL="0" lvl="1" algn="ctr">
              <a:spcBef>
                <a:spcPts val="0"/>
              </a:spcBef>
              <a:spcAft>
                <a:spcPts val="3000"/>
              </a:spcAft>
              <a:buClr>
                <a:srgbClr val="595959"/>
              </a:buClr>
              <a:buSzPct val="100000"/>
            </a:pPr>
            <a:r>
              <a:rPr lang="en-US" sz="2800" b="1" dirty="0">
                <a:solidFill>
                  <a:srgbClr val="800000"/>
                </a:solidFill>
              </a:rPr>
              <a:t>Start on page 3 in your Session Workbook</a:t>
            </a:r>
            <a:endParaRPr lang="en-US" b="1" dirty="0">
              <a:solidFill>
                <a:srgbClr val="800000"/>
              </a:solidFill>
            </a:endParaRPr>
          </a:p>
        </p:txBody>
      </p:sp>
      <p:sp>
        <p:nvSpPr>
          <p:cNvPr id="3" name="Slide Number Placeholder 2">
            <a:extLst>
              <a:ext uri="{FF2B5EF4-FFF2-40B4-BE49-F238E27FC236}">
                <a16:creationId xmlns:a16="http://schemas.microsoft.com/office/drawing/2014/main" id="{3C51F65A-E203-F3E6-F78C-43B09C2110E8}"/>
              </a:ext>
            </a:extLst>
          </p:cNvPr>
          <p:cNvSpPr txBox="1">
            <a:spLocks/>
          </p:cNvSpPr>
          <p:nvPr/>
        </p:nvSpPr>
        <p:spPr>
          <a:xfrm>
            <a:off x="73914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40904169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A02C05-D278-4E3F-A6D0-0FEF149979AC}"/>
              </a:ext>
            </a:extLst>
          </p:cNvPr>
          <p:cNvSpPr>
            <a:spLocks noGrp="1"/>
          </p:cNvSpPr>
          <p:nvPr>
            <p:ph sz="quarter" idx="13"/>
          </p:nvPr>
        </p:nvSpPr>
        <p:spPr>
          <a:xfrm>
            <a:off x="5720610" y="1905749"/>
            <a:ext cx="5909918" cy="3620028"/>
          </a:xfrm>
        </p:spPr>
        <p:txBody>
          <a:bodyPr anchor="ctr">
            <a:normAutofit/>
          </a:bodyPr>
          <a:lstStyle/>
          <a:p>
            <a:pPr marL="0" indent="0">
              <a:spcAft>
                <a:spcPts val="1800"/>
              </a:spcAft>
              <a:buNone/>
            </a:pPr>
            <a:r>
              <a:rPr lang="en-US" sz="3200" b="1" dirty="0">
                <a:solidFill>
                  <a:srgbClr val="FFF0A0"/>
                </a:solidFill>
                <a:latin typeface="+mj-lt"/>
              </a:rPr>
              <a:t>What are some of the key areas of success that you can see using the Dashboard before you visit a club? </a:t>
            </a:r>
          </a:p>
        </p:txBody>
      </p:sp>
      <p:sp>
        <p:nvSpPr>
          <p:cNvPr id="3" name="Slide Number Placeholder 2">
            <a:extLst>
              <a:ext uri="{FF2B5EF4-FFF2-40B4-BE49-F238E27FC236}">
                <a16:creationId xmlns:a16="http://schemas.microsoft.com/office/drawing/2014/main" id="{A6A149DB-DD5D-9C1C-24A6-6CABC421855A}"/>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80406158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A02C05-D278-4E3F-A6D0-0FEF149979AC}"/>
              </a:ext>
            </a:extLst>
          </p:cNvPr>
          <p:cNvSpPr>
            <a:spLocks noGrp="1"/>
          </p:cNvSpPr>
          <p:nvPr>
            <p:ph sz="quarter" idx="13"/>
          </p:nvPr>
        </p:nvSpPr>
        <p:spPr>
          <a:xfrm>
            <a:off x="5720610" y="1905749"/>
            <a:ext cx="5909918" cy="3620028"/>
          </a:xfrm>
        </p:spPr>
        <p:txBody>
          <a:bodyPr anchor="ctr">
            <a:normAutofit/>
          </a:bodyPr>
          <a:lstStyle/>
          <a:p>
            <a:pPr marL="0" indent="0">
              <a:spcAft>
                <a:spcPts val="1800"/>
              </a:spcAft>
              <a:buNone/>
            </a:pPr>
            <a:r>
              <a:rPr lang="en-US" sz="3200" b="1" dirty="0">
                <a:solidFill>
                  <a:srgbClr val="FFF0A0"/>
                </a:solidFill>
                <a:latin typeface="+mj-lt"/>
              </a:rPr>
              <a:t>What successes can you easily identify during a visit? </a:t>
            </a:r>
          </a:p>
        </p:txBody>
      </p:sp>
      <p:sp>
        <p:nvSpPr>
          <p:cNvPr id="3" name="Slide Number Placeholder 2">
            <a:extLst>
              <a:ext uri="{FF2B5EF4-FFF2-40B4-BE49-F238E27FC236}">
                <a16:creationId xmlns:a16="http://schemas.microsoft.com/office/drawing/2014/main" id="{6FA76FCE-B1B3-C663-C39A-260BC279C387}"/>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18804593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A02C05-D278-4E3F-A6D0-0FEF149979AC}"/>
              </a:ext>
            </a:extLst>
          </p:cNvPr>
          <p:cNvSpPr>
            <a:spLocks noGrp="1"/>
          </p:cNvSpPr>
          <p:nvPr>
            <p:ph sz="quarter" idx="13"/>
          </p:nvPr>
        </p:nvSpPr>
        <p:spPr>
          <a:xfrm>
            <a:off x="5720610" y="1905749"/>
            <a:ext cx="5909918" cy="3620028"/>
          </a:xfrm>
        </p:spPr>
        <p:txBody>
          <a:bodyPr anchor="ctr">
            <a:normAutofit/>
          </a:bodyPr>
          <a:lstStyle/>
          <a:p>
            <a:pPr marL="0" indent="0">
              <a:spcAft>
                <a:spcPts val="1800"/>
              </a:spcAft>
              <a:buNone/>
            </a:pPr>
            <a:r>
              <a:rPr lang="en-US" sz="3200" b="1" dirty="0">
                <a:solidFill>
                  <a:srgbClr val="FFF0A0"/>
                </a:solidFill>
                <a:latin typeface="+mj-lt"/>
              </a:rPr>
              <a:t>What are some common issues that a club may need support in? </a:t>
            </a:r>
          </a:p>
          <a:p>
            <a:pPr marL="0" indent="0">
              <a:spcAft>
                <a:spcPts val="1800"/>
              </a:spcAft>
              <a:buNone/>
            </a:pPr>
            <a:r>
              <a:rPr lang="en-US" sz="3200" b="1" dirty="0">
                <a:solidFill>
                  <a:srgbClr val="FFF0A0"/>
                </a:solidFill>
                <a:latin typeface="+mj-lt"/>
              </a:rPr>
              <a:t>What resources can you give to support them? </a:t>
            </a:r>
          </a:p>
        </p:txBody>
      </p:sp>
      <p:sp>
        <p:nvSpPr>
          <p:cNvPr id="3" name="Slide Number Placeholder 2">
            <a:extLst>
              <a:ext uri="{FF2B5EF4-FFF2-40B4-BE49-F238E27FC236}">
                <a16:creationId xmlns:a16="http://schemas.microsoft.com/office/drawing/2014/main" id="{C71BE9AC-3EF0-ECC0-C023-579C20DBE0B5}"/>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23293775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A02C05-D278-4E3F-A6D0-0FEF149979AC}"/>
              </a:ext>
            </a:extLst>
          </p:cNvPr>
          <p:cNvSpPr>
            <a:spLocks noGrp="1"/>
          </p:cNvSpPr>
          <p:nvPr>
            <p:ph sz="quarter" idx="13"/>
          </p:nvPr>
        </p:nvSpPr>
        <p:spPr>
          <a:xfrm>
            <a:off x="5720610" y="1905749"/>
            <a:ext cx="5909918" cy="3620028"/>
          </a:xfrm>
        </p:spPr>
        <p:txBody>
          <a:bodyPr anchor="ctr">
            <a:normAutofit/>
          </a:bodyPr>
          <a:lstStyle/>
          <a:p>
            <a:pPr marL="0" indent="0">
              <a:spcAft>
                <a:spcPts val="1800"/>
              </a:spcAft>
              <a:buNone/>
            </a:pPr>
            <a:r>
              <a:rPr lang="en-US" sz="3200" b="1" dirty="0">
                <a:solidFill>
                  <a:srgbClr val="FFF0A0"/>
                </a:solidFill>
                <a:latin typeface="+mj-lt"/>
              </a:rPr>
              <a:t>What other ways can you add value to a club during your visit? </a:t>
            </a:r>
          </a:p>
        </p:txBody>
      </p:sp>
      <p:sp>
        <p:nvSpPr>
          <p:cNvPr id="3" name="Slide Number Placeholder 2">
            <a:extLst>
              <a:ext uri="{FF2B5EF4-FFF2-40B4-BE49-F238E27FC236}">
                <a16:creationId xmlns:a16="http://schemas.microsoft.com/office/drawing/2014/main" id="{D3320D0E-B540-E012-CF1C-D375C4360348}"/>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18435019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CECCFB3-B5F9-4EF1-AACE-62BE98954D3A}"/>
              </a:ext>
            </a:extLst>
          </p:cNvPr>
          <p:cNvSpPr>
            <a:spLocks noGrp="1"/>
          </p:cNvSpPr>
          <p:nvPr>
            <p:ph type="title" idx="4294967295"/>
          </p:nvPr>
        </p:nvSpPr>
        <p:spPr>
          <a:xfrm>
            <a:off x="304799" y="295772"/>
            <a:ext cx="11484864" cy="6492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20000"/>
              </a:spcBef>
              <a:spcAft>
                <a:spcPct val="0"/>
              </a:spcAft>
              <a:buClr>
                <a:srgbClr val="800000"/>
              </a:buClr>
              <a:buSzPct val="87000"/>
              <a:buFont typeface="ArialUnicodeMS" charset="0"/>
              <a:buNone/>
              <a:tabLst/>
              <a:defRPr/>
            </a:pPr>
            <a:r>
              <a:rPr kumimoji="0" lang="en-US" sz="3600" b="1" i="0" u="none" strike="noStrike" kern="1200" cap="none" spc="0" normalizeH="0" baseline="0" noProof="0" dirty="0">
                <a:ln>
                  <a:noFill/>
                </a:ln>
                <a:solidFill>
                  <a:schemeClr val="bg1"/>
                </a:solidFill>
                <a:effectLst/>
                <a:uLnTx/>
                <a:uFillTx/>
                <a:latin typeface="+mj-lt"/>
                <a:ea typeface="Myriad Pro Light" charset="0"/>
                <a:cs typeface="Myriad Pro Light" charset="0"/>
              </a:rPr>
              <a:t>Review: Success and Support</a:t>
            </a:r>
          </a:p>
        </p:txBody>
      </p:sp>
      <p:sp>
        <p:nvSpPr>
          <p:cNvPr id="6" name="Content Placeholder 5">
            <a:extLst>
              <a:ext uri="{FF2B5EF4-FFF2-40B4-BE49-F238E27FC236}">
                <a16:creationId xmlns:a16="http://schemas.microsoft.com/office/drawing/2014/main" id="{6871E731-A729-466E-A99B-EF30B928884B}"/>
              </a:ext>
            </a:extLst>
          </p:cNvPr>
          <p:cNvSpPr>
            <a:spLocks noGrp="1"/>
          </p:cNvSpPr>
          <p:nvPr>
            <p:ph sz="quarter" idx="13"/>
          </p:nvPr>
        </p:nvSpPr>
        <p:spPr/>
        <p:txBody>
          <a:bodyPr/>
          <a:lstStyle/>
          <a:p>
            <a:r>
              <a:rPr lang="en-US" dirty="0"/>
              <a:t>Be ready to recognize successes and support clubs to succeed</a:t>
            </a:r>
          </a:p>
        </p:txBody>
      </p:sp>
      <p:sp>
        <p:nvSpPr>
          <p:cNvPr id="2" name="Slide Number Placeholder 2">
            <a:extLst>
              <a:ext uri="{FF2B5EF4-FFF2-40B4-BE49-F238E27FC236}">
                <a16:creationId xmlns:a16="http://schemas.microsoft.com/office/drawing/2014/main" id="{32B17BE8-9330-3172-A305-5F57C2774401}"/>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27960344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2FBE35-2CF2-CE48-9E5A-0CA49F399268}"/>
              </a:ext>
            </a:extLst>
          </p:cNvPr>
          <p:cNvSpPr>
            <a:spLocks noGrp="1"/>
          </p:cNvSpPr>
          <p:nvPr>
            <p:ph sz="quarter" idx="11"/>
          </p:nvPr>
        </p:nvSpPr>
        <p:spPr/>
        <p:txBody>
          <a:bodyPr/>
          <a:lstStyle/>
          <a:p>
            <a:r>
              <a:rPr lang="en-US" dirty="0">
                <a:latin typeface="+mj-lt"/>
              </a:rPr>
              <a:t>Conclusion</a:t>
            </a:r>
          </a:p>
        </p:txBody>
      </p:sp>
      <p:sp>
        <p:nvSpPr>
          <p:cNvPr id="3" name="Content Placeholder 2">
            <a:extLst>
              <a:ext uri="{FF2B5EF4-FFF2-40B4-BE49-F238E27FC236}">
                <a16:creationId xmlns:a16="http://schemas.microsoft.com/office/drawing/2014/main" id="{17551956-1ADF-524A-B389-C4CD169C0250}"/>
              </a:ext>
            </a:extLst>
          </p:cNvPr>
          <p:cNvSpPr>
            <a:spLocks noGrp="1"/>
          </p:cNvSpPr>
          <p:nvPr>
            <p:ph sz="quarter" idx="10"/>
          </p:nvPr>
        </p:nvSpPr>
        <p:spPr>
          <a:xfrm>
            <a:off x="0" y="2461318"/>
            <a:ext cx="5556737" cy="3000847"/>
          </a:xfrm>
        </p:spPr>
        <p:txBody>
          <a:bodyPr/>
          <a:lstStyle/>
          <a:p>
            <a:pPr algn="ctr"/>
            <a:r>
              <a:rPr lang="en-US" dirty="0">
                <a:latin typeface="+mj-lt"/>
              </a:rPr>
              <a:t>Club Visits</a:t>
            </a:r>
          </a:p>
        </p:txBody>
      </p:sp>
      <p:sp>
        <p:nvSpPr>
          <p:cNvPr id="4" name="Content Placeholder 3">
            <a:extLst>
              <a:ext uri="{FF2B5EF4-FFF2-40B4-BE49-F238E27FC236}">
                <a16:creationId xmlns:a16="http://schemas.microsoft.com/office/drawing/2014/main" id="{84C54426-A632-FB42-A2C5-FE301D6A8524}"/>
              </a:ext>
            </a:extLst>
          </p:cNvPr>
          <p:cNvSpPr>
            <a:spLocks noGrp="1"/>
          </p:cNvSpPr>
          <p:nvPr>
            <p:ph sz="quarter" idx="12"/>
          </p:nvPr>
        </p:nvSpPr>
        <p:spPr>
          <a:xfrm>
            <a:off x="5977291" y="2461318"/>
            <a:ext cx="5812372" cy="3000847"/>
          </a:xfrm>
        </p:spPr>
        <p:txBody>
          <a:bodyPr/>
          <a:lstStyle/>
          <a:p>
            <a:r>
              <a:rPr lang="en-US" dirty="0"/>
              <a:t>What is a Successful         Club Visit? </a:t>
            </a:r>
          </a:p>
          <a:p>
            <a:r>
              <a:rPr lang="en-US" dirty="0"/>
              <a:t>Club Visit Outcomes</a:t>
            </a:r>
          </a:p>
        </p:txBody>
      </p:sp>
      <p:sp>
        <p:nvSpPr>
          <p:cNvPr id="5" name="Slide Number Placeholder 2">
            <a:extLst>
              <a:ext uri="{FF2B5EF4-FFF2-40B4-BE49-F238E27FC236}">
                <a16:creationId xmlns:a16="http://schemas.microsoft.com/office/drawing/2014/main" id="{A5B17468-15EC-DCF6-F599-F0CE2E158073}"/>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8193790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DEBC1B-82BF-465F-8F07-C601EDEDBBEE}"/>
              </a:ext>
            </a:extLst>
          </p:cNvPr>
          <p:cNvSpPr>
            <a:spLocks noGrp="1"/>
          </p:cNvSpPr>
          <p:nvPr>
            <p:ph type="title"/>
          </p:nvPr>
        </p:nvSpPr>
        <p:spPr/>
        <p:txBody>
          <a:bodyPr/>
          <a:lstStyle/>
          <a:p>
            <a:r>
              <a:rPr lang="en-US" sz="3400" dirty="0">
                <a:latin typeface="+mj-lt"/>
              </a:rPr>
              <a:t>What is one thing you learned from this session that you will implement in your club visits?</a:t>
            </a:r>
          </a:p>
        </p:txBody>
      </p:sp>
      <p:sp>
        <p:nvSpPr>
          <p:cNvPr id="2" name="Slide Number Placeholder 2">
            <a:extLst>
              <a:ext uri="{FF2B5EF4-FFF2-40B4-BE49-F238E27FC236}">
                <a16:creationId xmlns:a16="http://schemas.microsoft.com/office/drawing/2014/main" id="{E7672395-9CCC-F47D-B06F-488B7ED34883}"/>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2467914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98FA83C-82B8-46B5-A9A5-BF78589CDB94}"/>
              </a:ext>
            </a:extLst>
          </p:cNvPr>
          <p:cNvSpPr>
            <a:spLocks noGrp="1"/>
          </p:cNvSpPr>
          <p:nvPr>
            <p:ph type="title" idx="4294967295"/>
          </p:nvPr>
        </p:nvSpPr>
        <p:spPr>
          <a:xfrm>
            <a:off x="304799" y="295772"/>
            <a:ext cx="11484864" cy="6492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20000"/>
              </a:spcBef>
              <a:spcAft>
                <a:spcPct val="0"/>
              </a:spcAft>
              <a:buClr>
                <a:srgbClr val="800000"/>
              </a:buClr>
              <a:buSzPct val="87000"/>
              <a:buFont typeface="ArialUnicodeMS" charset="0"/>
              <a:buNone/>
              <a:tabLst/>
              <a:defRPr/>
            </a:pPr>
            <a:r>
              <a:rPr kumimoji="0" lang="en-US" sz="3600" b="1" i="0" u="none" strike="noStrike" kern="1200" cap="none" spc="0" normalizeH="0" baseline="0" noProof="0" dirty="0">
                <a:ln>
                  <a:noFill/>
                </a:ln>
                <a:solidFill>
                  <a:schemeClr val="bg1"/>
                </a:solidFill>
                <a:effectLst/>
                <a:uLnTx/>
                <a:uFillTx/>
                <a:latin typeface="+mj-lt"/>
                <a:ea typeface="Myriad Pro Light" charset="0"/>
                <a:cs typeface="Myriad Pro Light" charset="0"/>
              </a:rPr>
              <a:t>Session Assessment</a:t>
            </a:r>
          </a:p>
        </p:txBody>
      </p:sp>
      <p:sp>
        <p:nvSpPr>
          <p:cNvPr id="5" name="Content Placeholder 4">
            <a:extLst>
              <a:ext uri="{FF2B5EF4-FFF2-40B4-BE49-F238E27FC236}">
                <a16:creationId xmlns:a16="http://schemas.microsoft.com/office/drawing/2014/main" id="{CECF68F2-2236-43B0-B7EC-4CFAAA3A9C5D}"/>
              </a:ext>
            </a:extLst>
          </p:cNvPr>
          <p:cNvSpPr>
            <a:spLocks noGrp="1"/>
          </p:cNvSpPr>
          <p:nvPr>
            <p:ph sz="quarter" idx="13"/>
          </p:nvPr>
        </p:nvSpPr>
        <p:spPr/>
        <p:txBody>
          <a:bodyPr/>
          <a:lstStyle/>
          <a:p>
            <a:r>
              <a:rPr lang="en-US" dirty="0"/>
              <a:t>Go to link in Chat</a:t>
            </a:r>
          </a:p>
          <a:p>
            <a:r>
              <a:rPr lang="en-US" dirty="0"/>
              <a:t>You have 5 minutes</a:t>
            </a:r>
          </a:p>
        </p:txBody>
      </p:sp>
      <p:sp>
        <p:nvSpPr>
          <p:cNvPr id="2" name="Slide Number Placeholder 2">
            <a:extLst>
              <a:ext uri="{FF2B5EF4-FFF2-40B4-BE49-F238E27FC236}">
                <a16:creationId xmlns:a16="http://schemas.microsoft.com/office/drawing/2014/main" id="{DC90EDEE-7949-A58B-A759-7F00EEDCFF99}"/>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21630861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566EBB-AFC1-4BA1-AC19-546059FE9B66}"/>
              </a:ext>
            </a:extLst>
          </p:cNvPr>
          <p:cNvSpPr>
            <a:spLocks noGrp="1"/>
          </p:cNvSpPr>
          <p:nvPr>
            <p:ph idx="1"/>
          </p:nvPr>
        </p:nvSpPr>
        <p:spPr>
          <a:xfrm>
            <a:off x="630352" y="3072809"/>
            <a:ext cx="11197996" cy="2836823"/>
          </a:xfrm>
        </p:spPr>
        <p:txBody>
          <a:bodyPr>
            <a:normAutofit/>
          </a:bodyPr>
          <a:lstStyle/>
          <a:p>
            <a:pPr>
              <a:spcBef>
                <a:spcPts val="600"/>
              </a:spcBef>
              <a:spcAft>
                <a:spcPts val="600"/>
              </a:spcAft>
            </a:pPr>
            <a:r>
              <a:rPr lang="en-US" dirty="0"/>
              <a:t>[Insert text]</a:t>
            </a:r>
            <a:endParaRPr lang="en-US" sz="2600" dirty="0"/>
          </a:p>
        </p:txBody>
      </p:sp>
      <p:sp>
        <p:nvSpPr>
          <p:cNvPr id="3" name="Slide Number Placeholder 2">
            <a:extLst>
              <a:ext uri="{FF2B5EF4-FFF2-40B4-BE49-F238E27FC236}">
                <a16:creationId xmlns:a16="http://schemas.microsoft.com/office/drawing/2014/main" id="{B6E2B7FA-1703-00C1-17C2-D87F501A34C8}"/>
              </a:ext>
            </a:extLst>
          </p:cNvPr>
          <p:cNvSpPr txBox="1">
            <a:spLocks/>
          </p:cNvSpPr>
          <p:nvPr/>
        </p:nvSpPr>
        <p:spPr>
          <a:xfrm>
            <a:off x="9067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15CCACC-6213-F14B-B40D-407BFF938B14}" type="slidenum">
              <a:rPr kumimoji="0" lang="en-US" sz="18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custDataLst>
      <p:tags r:id="rId1"/>
    </p:custDataLst>
    <p:extLst>
      <p:ext uri="{BB962C8B-B14F-4D97-AF65-F5344CB8AC3E}">
        <p14:creationId xmlns:p14="http://schemas.microsoft.com/office/powerpoint/2010/main" val="37398741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1_TI CORPORATE: 4X3 – TITLE &amp; CONTENT" val="v37w4s1G"/>
  <p:tag name="ARTICULATE_SLIDE_COUNT" val="2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TI Corporate: 4x3 – Title &amp; Content">
  <a:themeElements>
    <a:clrScheme name="Custom 8">
      <a:dk1>
        <a:srgbClr val="132E3E"/>
      </a:dk1>
      <a:lt1>
        <a:srgbClr val="FFFFFF"/>
      </a:lt1>
      <a:dk2>
        <a:srgbClr val="000000"/>
      </a:dk2>
      <a:lt2>
        <a:srgbClr val="C8C8C8"/>
      </a:lt2>
      <a:accent1>
        <a:srgbClr val="294364"/>
      </a:accent1>
      <a:accent2>
        <a:srgbClr val="652936"/>
      </a:accent2>
      <a:accent3>
        <a:srgbClr val="FFFFFF"/>
      </a:accent3>
      <a:accent4>
        <a:srgbClr val="000000"/>
      </a:accent4>
      <a:accent5>
        <a:srgbClr val="ACB0B8"/>
      </a:accent5>
      <a:accent6>
        <a:srgbClr val="5B2430"/>
      </a:accent6>
      <a:hlink>
        <a:srgbClr val="777777"/>
      </a:hlink>
      <a:folHlink>
        <a:srgbClr val="B2B2B2"/>
      </a:folHlink>
    </a:clrScheme>
    <a:fontScheme name="Convention_2011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nchor="ctr"/>
      <a:lstStyle>
        <a:defPPr algn="l">
          <a:defRPr dirty="0"/>
        </a:defPPr>
      </a:lstStyle>
    </a:txDef>
  </a:objectDefaults>
  <a:extraClrSchemeLst>
    <a:extraClrScheme>
      <a:clrScheme name="Convention_2011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nvention_2011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nvention_2011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nvention_2011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nvention_2011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nvention_2011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nvention_2011_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nvention_2011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nvention_2011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nvention_2011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nvention_2011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nvention_2011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onvention_2011_Template 13">
        <a:dk1>
          <a:srgbClr val="000000"/>
        </a:dk1>
        <a:lt1>
          <a:srgbClr val="FFFFFF"/>
        </a:lt1>
        <a:dk2>
          <a:srgbClr val="000000"/>
        </a:dk2>
        <a:lt2>
          <a:srgbClr val="808080"/>
        </a:lt2>
        <a:accent1>
          <a:srgbClr val="294364"/>
        </a:accent1>
        <a:accent2>
          <a:srgbClr val="652936"/>
        </a:accent2>
        <a:accent3>
          <a:srgbClr val="FFFFFF"/>
        </a:accent3>
        <a:accent4>
          <a:srgbClr val="000000"/>
        </a:accent4>
        <a:accent5>
          <a:srgbClr val="ACB0B8"/>
        </a:accent5>
        <a:accent6>
          <a:srgbClr val="5B2430"/>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Convention_2011_Template 14">
        <a:dk1>
          <a:srgbClr val="000000"/>
        </a:dk1>
        <a:lt1>
          <a:srgbClr val="FFFFFF"/>
        </a:lt1>
        <a:dk2>
          <a:srgbClr val="000000"/>
        </a:dk2>
        <a:lt2>
          <a:srgbClr val="808080"/>
        </a:lt2>
        <a:accent1>
          <a:srgbClr val="294364"/>
        </a:accent1>
        <a:accent2>
          <a:srgbClr val="652936"/>
        </a:accent2>
        <a:accent3>
          <a:srgbClr val="FFFFFF"/>
        </a:accent3>
        <a:accent4>
          <a:srgbClr val="000000"/>
        </a:accent4>
        <a:accent5>
          <a:srgbClr val="ACB0B8"/>
        </a:accent5>
        <a:accent6>
          <a:srgbClr val="5B2430"/>
        </a:accent6>
        <a:hlink>
          <a:srgbClr val="777777"/>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istrictLeaderTrainingTemplate 16x9-20200402-GD-RI-V2" id="{FC7AD34E-C3CB-2F41-91B7-ADC87DF45D92}" vid="{4E4CFD27-3CF8-0649-8257-2703D086C8B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53632BA310BB4783B45FEFED15F8DC" ma:contentTypeVersion="21" ma:contentTypeDescription="Create a new document." ma:contentTypeScope="" ma:versionID="e8267ede044601fa11b1e0125b97987e">
  <xsd:schema xmlns:xsd="http://www.w3.org/2001/XMLSchema" xmlns:xs="http://www.w3.org/2001/XMLSchema" xmlns:p="http://schemas.microsoft.com/office/2006/metadata/properties" xmlns:ns1="http://schemas.microsoft.com/sharepoint/v3" xmlns:ns2="8fc5154c-79be-4b9f-bd6e-061057529bee" xmlns:ns3="d60fa456-7b4a-4406-94db-b45ea864dcc6" targetNamespace="http://schemas.microsoft.com/office/2006/metadata/properties" ma:root="true" ma:fieldsID="a2cd2b1f625b31ae1e30e910af692204" ns1:_="" ns2:_="" ns3:_="">
    <xsd:import namespace="http://schemas.microsoft.com/sharepoint/v3"/>
    <xsd:import namespace="8fc5154c-79be-4b9f-bd6e-061057529bee"/>
    <xsd:import namespace="d60fa456-7b4a-4406-94db-b45ea864dc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c5154c-79be-4b9f-bd6e-061057529b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23c1ae6-fb4c-46f0-9f45-decf50a5309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0fa456-7b4a-4406-94db-b45ea864dcc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3ca7012-7c7d-42b6-9699-2fcea44af224}" ma:internalName="TaxCatchAll" ma:showField="CatchAllData" ma:web="d60fa456-7b4a-4406-94db-b45ea864dc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8fc5154c-79be-4b9f-bd6e-061057529bee">
      <Terms xmlns="http://schemas.microsoft.com/office/infopath/2007/PartnerControls"/>
    </lcf76f155ced4ddcb4097134ff3c332f>
    <TaxCatchAll xmlns="d60fa456-7b4a-4406-94db-b45ea864dcc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AW xmlns="http://www.net-centric.com/PAWPP">
  <Shape xmlns="" ID="hMAf1MhY//O+JYB012hoZRAFH0I=" pdftag="P" isBookmarkSet="no" bookmark="no" Order="_x0031_"/>
  <Shape xmlns="" ID="f2OlhOsPz8ifjOL/CmthS5eMXsY=" Order="_x0032_" formula="no" artifact="_x0031_" pdftag="_x005B_Artifact_x005D_" inline="no" isBookmarkSet="no" validate="no"/>
  <Shape xmlns="" ID="SrEoFyPSrTpYIUZmCLmRDIelxdo=" pdftag="P" isBookmarkSet="no" Order="_x0032_"/>
  <Shape xmlns="" ID="9seu4+YGpTb+EWck7gRP0gFImWA=" Order="_x0034_" pdftag="_x005B_Artifact_x005D_" isBookmarkSet="no"/>
  <Shape xmlns="" ID="3e4eWdfYb9f6EsRwoILAdRpbCgo=" pdftag="H2" isBookmarkSet="no" bookmark="yes" Order="_x0031_"/>
  <Shape xmlns="" ID="Ednv3kDh397RXhE1zOR6rmaciv8=" pdftag="P" isBookmarkSet="no" Order="_x0033_"/>
  <Shape xmlns="" ID="fq7mRKEfaQDN/4Pu/vuzirXz8BU=" pdftag="P" isBookmarkSet="no" Order="_x0034_"/>
  <Shape xmlns="" ID="tmNrxuOztVDNYx96aEewLjFDCdI=" pdftag="P" isBookmarkSet="no" Order="_x0035_"/>
  <Shape xmlns="" ID="T/C5bAMq/ANIjmL/bc8Wh1ad09k=" pdftag="P" isBookmarkSet="no" Order="_x0032_"/>
  <Shape xmlns="" ID="u7YI+hMwOcNZIg+mhj+FNW6sSrg=" Order="_x0036_" pdftag="_x005B_Artifact_x005D_" isBookmarkSet="no"/>
  <Shape xmlns="" ID="nNnuDl26XUvCSIoYmzlYFxEjM5w=" pdftag="P" isBookmarkSet="no" Order="_x0031_"/>
  <Shape xmlns="" ID="9QPWt0N6yuXs3Uw9cp5+hbl9bOU=" pdftag="P" isBookmarkSet="no" Order="_x0032_"/>
  <Shape xmlns="" ID="8pW/S1n0LsuTlwHSOrHmj8xyklk=" pdftag="P" isBookmarkSet="no" Order="_x0033_"/>
  <Shape xmlns="" ID="UrCKXVrRYeebsag2Nxc1D8yuBi0=" Order="_x0034_" pdftag="_x005B_Artifact_x005D_" isBookmarkSet="no"/>
  <Shape xmlns="" ID="vz36U/3etqT35wL1wOlK+xYYuMw=" pdftag="P" isBookmarkSet="no" Order="_x0031_"/>
  <Shape xmlns="" ID="HsPdkKOnWwwseEpf2sxOhTq4xmk=" formula="no" artifact="_x0030_" pdftag="Figure" inline="no" isBookmarkSet="no" Order="_x0036_" validate="no"/>
  <Shape xmlns="" ID="hViP9bdh1uKJZuGRPzlaclUbU1Y=" pdftag="P" isBookmarkSet="no" Order="_x0037_"/>
  <Shape xmlns="" ID="R2DPzgIwWAklW9Sm8ipvTlC8SL4=" pdftag="P" isBookmarkSet="no" Order="_x0032_"/>
  <Shape xmlns="" ID="y7N99aHRNgiX7cP/mUErTXnWvig=" formula="no" pdftag="Figure" artifact="_x0030_" inline="no" isBookmarkSet="no" Order="_x0035_" validate="no"/>
  <Shape xmlns="" ID="lrxpKTDrbLo82HW4IyNra3Mal8I=" pdftag="P" isBookmarkSet="no" Order="_x0038_"/>
  <Shape xmlns="" ID="pnHmt5C2vzCARA3xYFUbuIyq7qw=" pdftag="P" isBookmarkSet="no" Order="_x0033_"/>
  <Shape xmlns="" ID="qe9cpdgSiM1ZphstORh0f6sws0g=" formula="no" pdftag="Figure" artifact="_x0030_" inline="no" isBookmarkSet="no" Order="_x0034_" validate="no"/>
  <Shape xmlns="" ID="a/v5sY8KgL8VNSw8S3hoK2lqXqg=" pdftag="P" isBookmarkSet="no" Order="_x0039_"/>
  <Shape xmlns="" ID="sgiSGl6Gn3VgiJZDoqEdj1GOvnw=" Order="_x0031_0" pdftag="_x005B_Artifact_x005D_" isBookmarkSet="no"/>
  <Shape xmlns="" ID="bL8nFdMaD/MvLx5h9H07dhgo0cc=" artifact="_x0030_" formula="no" pdftag="Figure" isBookmarkSet="no" Order="_x0031_" validate="no"/>
  <Shape xmlns="" ID="oEyJdhYeOCpErpd+TVgoGS4pL70=" Order="_x0035_" pdftag="_x005B_Artifact_x005D_" isBookmarkSet="no"/>
  <Shape xmlns="" ID="8uYxz4glCBMx1tf7maUFoFbDkT4=" Order="_x0031_" artifact="_x0031_" pdftag="_x005B_Artifact_x005D_" isBookmarkSet="no" validate="no"/>
  <Shape xmlns="" ID="DNJ1AshMWnapMoA8QvN47opgE5M=" Order="_x0034_" artifact="_x0031_" pdftag="_x005B_Artifact_x005D_" isBookmarkSet="no" validate="no"/>
  <Shape xmlns="" ID="QYpMwYR2KZuacnWDbLmRAoTMQv4=" pdftag="P" isBookmarkSet="no" Order="_x0032_"/>
  <Shape xmlns="" ID="g4Q7CTcbzCtvnHBzCabYJTnVtPw=" pdftag="H2" isBookmarkSet="no" bookmark="yes" Order="_x0031_"/>
  <Shape xmlns="" ID="VoTHcxRipt1vXecnjK7oFLQ2kEQ=" Order="_x0032_" pdftag="_x005B_Artifact_x005D_" isBookmarkSet="no"/>
  <Shape xmlns="" ID="cVVHweThEKJZgSh/+JGQkyeFu5g=" pdftag="P" isBookmarkSet="no" Order="_x0031_"/>
  <Shape xmlns="" ID="Wkhd5ZxP6vicjiGoKrnLVyTv/9g=" pdftag="P" isBookmarkSet="no" Order="_x0032_"/>
  <Shape xmlns="" ID="/uSV/JtfZy+R2AP5LL1R+DiW5V0=" pdftag="P" isBookmarkSet="no" Order="_x0033_"/>
  <Shape xmlns="" ID="gF8XkNJUSwt/UIZG7d2mgWEKrlE=" pdftag="Figure" artifact="_x0030_" isBookmarkSet="no" Order="_x0034_" validate="no"/>
  <Shape xmlns="" ID="rQI+/2Qs3O1Ww1eZAkhZ1fECdL4=" Order="_x0035_" pdftag="_x005B_Artifact_x005D_" isBookmarkSet="no"/>
  <Shape xmlns="" ID="sFq6dkoMoTnmQ6FjnXhP+eYIf9A=" pdftag="P" isBookmarkSet="no" Order="_x0031_"/>
  <Shape xmlns="" ID="EM83eGQyGLpu6L6+ZNB7COAr1+w=" pdftag="P" isBookmarkSet="no" Order="_x0032_"/>
  <Shape xmlns="" ID="RclcTjtaD67y4kKJR3aSG6IzffY=" pdftag="P" isBookmarkSet="no" Order="_x0033_"/>
  <Shape xmlns="" ID="oL2WcgDDSthkGpkfo1D2zwtdF7Y=" Order="_x0034_" pdftag="_x005B_Artifact_x005D_" isBookmarkSet="no"/>
  <Shape xmlns="" ID="ewJhaSy0bV42fibvOqUoAj4T5Sc=" pdftag="P" isBookmarkSet="no" Order="_x0031_"/>
  <Shape xmlns="" ID="zFt/D/p5if/Kv34H45lpdx8wu08=" Order="_x0032_" pdftag="_x005B_Artifact_x005D_" isBookmarkSet="no"/>
  <Shape xmlns="" ID="x6hKyPT6mXM99/a9WnyZa1glm+k=" pdftag="P" isBookmarkSet="no" Order="_x0031_"/>
  <Shape xmlns="" ID="S0x6UdvbamWZXp0GLrX+hXVFi6U=" pdftag="P" isBookmarkSet="no" Order="_x0032_"/>
  <Shape xmlns="" ID="jOeVK977No8XJfnmdEPqo4FhrzQ=" Order="_x0033_" pdftag="_x005B_Artifact_x005D_" isBookmarkSet="no"/>
  <Shape xmlns="" ID="pa3o+6a3GdHNm4Eyjq3/iD4gnS0=" artifact="_x0030_" formula="no" pdftag="Figure" isBookmarkSet="no" Order="_x0031_" validate="no"/>
  <Shape xmlns="" ID="xWG6HWQe82yPVIXcDM1oQcKV16I=" Order="_x0032_" artifact="_x0031_" pdftag="_x005B_Artifact_x005D_" isBookmarkSet="no" validate="no"/>
  <Shape xmlns="" ID="yOqupMDghNzVn/YEqhfivy5yHc8=" Order="_x0034_" artifact="_x0031_" pdftag="_x005B_Artifact_x005D_" isBookmarkSet="no" validate="no"/>
  <Shape xmlns="" ID="EZbdPvyvEYnjpWjEf2Lc395MJmM=" pdftag="P" isBookmarkSet="no" Order="_x0032_"/>
  <Shape xmlns="" ID="9PdhupVqpzC8aMrdTie4ZDjRNAQ=" Order="_x0035_" pdftag="_x005B_Artifact_x005D_" isBookmarkSet="no"/>
  <Shape xmlns="" ID="xxTIDtTG6TZBn76xi11l3YGmmHE=" pdftag="P" isBookmarkSet="no" Order="_x0031_"/>
  <Shape xmlns="" ID="mTC4o0Vxri0POvakOvfoBd3X6l8=" Order="_x0032_" pdftag="_x005B_Artifact_x005D_" isBookmarkSet="no"/>
  <Shape xmlns="" ID="79i11S7Mmv4IqwHhQZvfiY3qGBQ=" pdftag="H2" isBookmarkSet="no" bookmark="yes" Order="_x0031_"/>
  <Shape xmlns="" ID="EkP8C55wrxd4Qrw8HSd6YxNW6Zg=" Order="_x0032_" pdftag="_x005B_Artifact_x005D_" isBookmarkSet="no"/>
  <Shape xmlns="" ID="LB+10W8OmyrbqSeaBq4I2G3MD9c=" pdftag="P" isBookmarkSet="no" Order="_x0031_"/>
  <Shape xmlns="" ID="fDbjAsjglSHqw6EaPX3pRt46174=" pdftag="P" isBookmarkSet="no" Order="_x0032_"/>
  <Shape xmlns="" ID="kLtrSx+rZ+yZoFoYv+uA5Uu/BqE=" pdftag="P" isBookmarkSet="no" Order="_x0033_"/>
  <Shape xmlns="" ID="BVIHF7w5MkC89SM77ariFGIsHeA=" pdftag="Figure" artifact="_x0030_" isBookmarkSet="no" Order="_x0034_" validate="no"/>
  <Shape xmlns="" ID="SeVksMFSJ7DF2embXkiaBI7ruLE=" Order="_x0035_" pdftag="_x005B_Artifact_x005D_" isBookmarkSet="no"/>
  <Shape xmlns="" ID="cNO7Yu8GsJpvlBGMJGXhmShFkSg=" pdftag="P" isBookmarkSet="no" Order="_x0031_"/>
  <Shape xmlns="" ID="FfgHwGgDHULB9pOCa5vrb/ApAzs=" pdftag="P" isBookmarkSet="no" Order="_x0032_"/>
  <Shape xmlns="" ID="NJ5MAlJRiXyXak6PsMe7e6KdmdM=" pdftag="P" isBookmarkSet="no" Order="_x0033_"/>
  <Shape xmlns="" ID="Q9a2ZLEIaDS511Sv/8XnV5KkheI=" Order="_x0034_" pdftag="_x005B_Artifact_x005D_" isBookmarkSet="no"/>
  <Shape xmlns="" ID="yWITXQntkxGuc2F0JwLIUTCrVv4=" pdftag="P" isBookmarkSet="no" Order="_x0031_"/>
  <Shape xmlns="" ID="rPMN6+HWX907SxuC2pyHPGjB4js=" Order="_x0032_" pdftag="_x005B_Artifact_x005D_" isBookmarkSet="no"/>
  <Shape xmlns="" ID="Q0w+Eloy3tAMwmY8zCzVa1TNDoc=" pdftag="P" isBookmarkSet="no" Order="_x0031_"/>
  <Shape xmlns="" ID="O5rFyZumpp6ng+hCgXifaHzXXLI=" Order="_x0032_" pdftag="_x005B_Artifact_x005D_" isBookmarkSet="no"/>
  <Shape xmlns="" ID="vC4jIPm+qFTFKHbTwKqMGtzZsc0=" pdftag="P" isBookmarkSet="no" Order="_x0031_"/>
  <Shape xmlns="" ID="dx8qv9LRlmXGJHtDPx5TPIMk+i4=" Order="_x0032_" pdftag="_x005B_Artifact_x005D_" isBookmarkSet="no"/>
  <Shape xmlns="" ID="YmRgTYCBvKkIn6bHObMGbKFxQb8=" pdftag="P" isBookmarkSet="no" Order="_x0031_"/>
  <Shape xmlns="" ID="vd9Mfk7luACLrR66cIX/+cE2Q/Q=" Order="_x0032_" pdftag="_x005B_Artifact_x005D_" isBookmarkSet="no"/>
  <Shape xmlns="" ID="6y7ZtBEqB78FRwvyLzCSPuIHMk0=" pdftag="P" isBookmarkSet="no" Order="_x0031_"/>
  <Shape xmlns="" ID="NaiPg66e8ns/nN34ZZc1pOt/Ues=" pdftag="P" isBookmarkSet="no" Order="_x0032_"/>
  <Shape xmlns="" ID="1eMCKuHMizgz5hc90x3rPQ89vn8=" Order="_x0033_" pdftag="_x005B_Artifact_x005D_" isBookmarkSet="no"/>
  <Shape xmlns="" ID="oUX3rOZJTziTXa1RaE7UUBTMNok=" pdftag="P" isBookmarkSet="no" Order="_x0031_"/>
  <Shape xmlns="" ID="OUV7Am15HJxMXOcPjChaWeMowbg=" pdftag="P" isBookmarkSet="no" Order="_x0032_"/>
  <Shape xmlns="" ID="koLxB1wUdyGRVmEBmiXuRlkTqvA=" pdftag="P" isBookmarkSet="no" Order="_x0033_"/>
  <Shape xmlns="" ID="2woBVAifp9mp58XVDk21ogEApqM=" Order="_x0034_" pdftag="_x005B_Artifact_x005D_" isBookmarkSet="no"/>
  <Shape xmlns="" ID="VKo8QEzkGY/CSjX7RGem6KfMNo0=" pdftag="H2" isBookmarkSet="no" bookmark="yes" Order="_x0031_"/>
  <Shape xmlns="" ID="jKdY4085zEQXEb+KT5BoVCy7nd4=" Order="_x0032_" pdftag="_x005B_Artifact_x005D_" isBookmarkSet="no"/>
  <Shape xmlns="" ID="YF32IV4DCaAtoSTEe3Bb4/LfgZs=" pdftag="P" isBookmarkSet="no" Order="_x0031_"/>
  <Shape xmlns="" ID="gSzcIGgCVWP5oywPisul7hssJVI=" pdftag="P" isBookmarkSet="no" Order="_x0032_"/>
  <Shape xmlns="" ID="2Xc/vuqRDz4MiddtuRQmRnGBsYg=" Order="_x0033_" pdftag="_x005B_Artifact_x005D_" isBookmarkSet="no"/>
  <Shape xmlns="" ID="3DGYCONbR8ut5Bv0j3Bx5+lXKuw=" pdftag="P" isBookmarkSet="no" Order="_x0031_"/>
  <Shape xmlns="" ID="sgYKRZDWzFulWNYx0QpS8IyLbPA=" Order="_x0032_" pdftag="_x005B_Artifact_x005D_" isBookmarkSet="no"/>
  <SubText xmlns="" ID="f2OlhOsPz8ifjOL/CmthS5eMXsY=" ActualText=""/>
  <SubText xmlns="" ID="HsPdkKOnWwwseEpf2sxOhTq4xmk=" ActualText=""/>
  <SubText xmlns="" ID="y7N99aHRNgiX7cP/mUErTXnWvig=" ActualText=""/>
  <SubText xmlns="" ID="qe9cpdgSiM1ZphstORh0f6sws0g=" ActualText=""/>
  <SubText xmlns="" ID="bL8nFdMaD/MvLx5h9H07dhgo0cc=" ActualText=""/>
  <SubText xmlns="" ID="gF8XkNJUSwt/UIZG7d2mgWEKrlE=" ActualText=""/>
  <SubText xmlns="" ID="pa3o+6a3GdHNm4Eyjq3/iD4gnS0=" ActualText=""/>
  <SubText xmlns="" ID="BVIHF7w5MkC89SM77ariFGIsHeA=" ActualText=""/>
</PAW>
</file>

<file path=customXml/itemProps1.xml><?xml version="1.0" encoding="utf-8"?>
<ds:datastoreItem xmlns:ds="http://schemas.openxmlformats.org/officeDocument/2006/customXml" ds:itemID="{225D91EC-B9CF-4F2B-A943-5F89312D2D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fc5154c-79be-4b9f-bd6e-061057529bee"/>
    <ds:schemaRef ds:uri="d60fa456-7b4a-4406-94db-b45ea864dc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17857AC-A766-44D7-A254-0EE52D4C6802}">
  <ds:schemaRefs>
    <ds:schemaRef ds:uri="http://schemas.openxmlformats.org/package/2006/metadata/core-properties"/>
    <ds:schemaRef ds:uri="http://schemas.microsoft.com/office/infopath/2007/PartnerControls"/>
    <ds:schemaRef ds:uri="http://schemas.microsoft.com/office/2006/documentManagement/types"/>
    <ds:schemaRef ds:uri="http://www.w3.org/XML/1998/namespace"/>
    <ds:schemaRef ds:uri="http://schemas.microsoft.com/sharepoint/v3"/>
    <ds:schemaRef ds:uri="http://purl.org/dc/dcmitype/"/>
    <ds:schemaRef ds:uri="http://purl.org/dc/terms/"/>
    <ds:schemaRef ds:uri="http://schemas.microsoft.com/office/2006/metadata/properties"/>
    <ds:schemaRef ds:uri="8fc5154c-79be-4b9f-bd6e-061057529bee"/>
    <ds:schemaRef ds:uri="http://purl.org/dc/elements/1.1/"/>
    <ds:schemaRef ds:uri="d60fa456-7b4a-4406-94db-b45ea864dcc6"/>
  </ds:schemaRefs>
</ds:datastoreItem>
</file>

<file path=customXml/itemProps3.xml><?xml version="1.0" encoding="utf-8"?>
<ds:datastoreItem xmlns:ds="http://schemas.openxmlformats.org/officeDocument/2006/customXml" ds:itemID="{BCC22836-0473-493F-93A3-F40A720679EE}">
  <ds:schemaRefs>
    <ds:schemaRef ds:uri="http://schemas.microsoft.com/sharepoint/v3/contenttype/forms"/>
  </ds:schemaRefs>
</ds:datastoreItem>
</file>

<file path=customXml/itemProps4.xml><?xml version="1.0" encoding="utf-8"?>
<ds:datastoreItem xmlns:ds="http://schemas.openxmlformats.org/officeDocument/2006/customXml" ds:itemID="{E15EB6DA-1DEB-4FBD-9DA3-0F2351EDC29F}">
  <ds:schemaRefs>
    <ds:schemaRef ds:uri="http://www.net-centric.com/PAWPP"/>
  </ds:schemaRefs>
</ds:datastoreItem>
</file>

<file path=docMetadata/LabelInfo.xml><?xml version="1.0" encoding="utf-8"?>
<clbl:labelList xmlns:clbl="http://schemas.microsoft.com/office/2020/mipLabelMetadata">
  <clbl:label id="{aaabebbc-32e8-4c57-b28e-216d48780fca}" enabled="0" method="" siteId="{aaabebbc-32e8-4c57-b28e-216d48780fca}" removed="1"/>
</clbl:labelList>
</file>

<file path=docProps/app.xml><?xml version="1.0" encoding="utf-8"?>
<Properties xmlns="http://schemas.openxmlformats.org/officeDocument/2006/extended-properties" xmlns:vt="http://schemas.openxmlformats.org/officeDocument/2006/docPropsVTypes">
  <Template>DistrictLeaderTrainingTemplate16x9-20200403-GD-RI-V4 (2)</Template>
  <TotalTime>5850</TotalTime>
  <Words>510</Words>
  <Application>Microsoft Office PowerPoint</Application>
  <PresentationFormat>Widescreen</PresentationFormat>
  <Paragraphs>103</Paragraphs>
  <Slides>24</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Arial Black</vt:lpstr>
      <vt:lpstr>ArialUnicodeMS</vt:lpstr>
      <vt:lpstr>Calibri</vt:lpstr>
      <vt:lpstr>Courier New</vt:lpstr>
      <vt:lpstr>Myriad Pro</vt:lpstr>
      <vt:lpstr>Myriad Pro Light</vt:lpstr>
      <vt:lpstr>Wingdings</vt:lpstr>
      <vt:lpstr>1_TI Corporate: 4x3 – Title &amp; Content</vt:lpstr>
      <vt:lpstr>Club Visits</vt:lpstr>
      <vt:lpstr>Club Visits</vt:lpstr>
      <vt:lpstr>PowerPoint Presentation</vt:lpstr>
      <vt:lpstr>PowerPoint Presentation</vt:lpstr>
      <vt:lpstr>What is a Successful Club Visit</vt:lpstr>
      <vt:lpstr>Breakout Room Activity:  Visits that Count </vt:lpstr>
      <vt:lpstr>Breakout Room Tips</vt:lpstr>
      <vt:lpstr>Visits that Count Activity Instructions</vt:lpstr>
      <vt:lpstr>PowerPoint Presentation</vt:lpstr>
      <vt:lpstr>Review: Successful Club Visits</vt:lpstr>
      <vt:lpstr>Club Visit Outcomes</vt:lpstr>
      <vt:lpstr>PowerPoint Presentation</vt:lpstr>
      <vt:lpstr>Breakout Room Activity:  Success and Support </vt:lpstr>
      <vt:lpstr>Breakout Room Tips</vt:lpstr>
      <vt:lpstr>Success and Support Activity Instructions</vt:lpstr>
      <vt:lpstr>PowerPoint Presentation</vt:lpstr>
      <vt:lpstr>PowerPoint Presentation</vt:lpstr>
      <vt:lpstr>PowerPoint Presentation</vt:lpstr>
      <vt:lpstr>PowerPoint Presentation</vt:lpstr>
      <vt:lpstr>Review: Success and Support</vt:lpstr>
      <vt:lpstr>PowerPoint Presentation</vt:lpstr>
      <vt:lpstr>What is one thing you learned from this session that you will implement in your club visits?</vt:lpstr>
      <vt:lpstr>Session Assessment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Toastmasters Club Visits Training</dc:title>
  <dc:subject>Training presentation on conducting successful club visits, identifying club needs, recognizing successes, and providing effective support to help clubs succeed.</dc:subject>
  <dc:creator>Toastmasters International</dc:creator>
  <cp:keywords>Toastmasters, Club Visits, Area Director, Club Support, Club Success, Club Leadership, Member Engagement, Club Assessment, Leadership Development, Club Growth, District Training, Club Performance, Meeting Quality, Membership Growth, Club Coaching, Best Practices, Training, Professional Development, Volunteer Leadership, Club Management [206KP-club...esentation | PDF]</cp:keywords>
  <cp:lastModifiedBy>adminringram</cp:lastModifiedBy>
  <cp:revision>32</cp:revision>
  <cp:lastPrinted>2019-05-21T16:02:16Z</cp:lastPrinted>
  <dcterms:created xsi:type="dcterms:W3CDTF">2020-04-06T22:50:15Z</dcterms:created>
  <dcterms:modified xsi:type="dcterms:W3CDTF">2026-07-14T17:06:55Z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21087F34-E8A9-4791-BA0A-46BF5669FB29</vt:lpwstr>
  </property>
  <property fmtid="{D5CDD505-2E9C-101B-9397-08002B2CF9AE}" pid="3" name="ArticulatePath">
    <vt:lpwstr>https://toastmasterseo-my.sharepoint.com/personal/krynerson_toastmasters_org/Documents/Microsoft Teams Chat Files/2019DistrictLeaderTrainingSession2</vt:lpwstr>
  </property>
  <property fmtid="{D5CDD505-2E9C-101B-9397-08002B2CF9AE}" pid="4" name="ContentTypeId">
    <vt:lpwstr>0x0101003253632BA310BB4783B45FEFED15F8DC</vt:lpwstr>
  </property>
</Properties>
</file>