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1" r:id="rId6"/>
  </p:sldMasterIdLst>
  <p:notesMasterIdLst>
    <p:notesMasterId r:id="rId22"/>
  </p:notesMasterIdLst>
  <p:sldIdLst>
    <p:sldId id="269" r:id="rId7"/>
    <p:sldId id="266" r:id="rId8"/>
    <p:sldId id="282" r:id="rId9"/>
    <p:sldId id="267" r:id="rId10"/>
    <p:sldId id="258" r:id="rId11"/>
    <p:sldId id="286" r:id="rId12"/>
    <p:sldId id="29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879"/>
    <a:srgbClr val="497593"/>
    <a:srgbClr val="7B98B2"/>
    <a:srgbClr val="B3C3D3"/>
    <a:srgbClr val="004165"/>
    <a:srgbClr val="772432"/>
    <a:srgbClr val="FEEE9F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3D5DE-6283-49F3-9A27-1DAC7B3B153C}" v="2" dt="2026-03-06T21:41:46.411"/>
    <p1510:client id="{A2682A8A-3A92-41B3-AB17-5C1055BED35B}" v="8" dt="2026-03-06T21:15:45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3" autoAdjust="0"/>
    <p:restoredTop sz="86432" autoAdjust="0"/>
  </p:normalViewPr>
  <p:slideViewPr>
    <p:cSldViewPr snapToGrid="0" snapToObjects="1">
      <p:cViewPr varScale="1">
        <p:scale>
          <a:sx n="118" d="100"/>
          <a:sy n="118" d="100"/>
        </p:scale>
        <p:origin x="630" y="57"/>
      </p:cViewPr>
      <p:guideLst/>
    </p:cSldViewPr>
  </p:slideViewPr>
  <p:outlineViewPr>
    <p:cViewPr>
      <p:scale>
        <a:sx n="75" d="100"/>
        <a:sy n="75" d="100"/>
      </p:scale>
      <p:origin x="0" y="-309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Bodfield" userId="ecf84045-6c48-490a-ad77-cc5b3c4645be" providerId="ADAL" clId="{1F1EAB0A-938C-449D-83A3-E8F1B63D0E18}"/>
    <pc:docChg chg="undo custSel addSld delSld modSld">
      <pc:chgData name="Amy Bodfield" userId="ecf84045-6c48-490a-ad77-cc5b3c4645be" providerId="ADAL" clId="{1F1EAB0A-938C-449D-83A3-E8F1B63D0E18}" dt="2026-03-06T21:57:38.263" v="15" actId="20577"/>
      <pc:docMkLst>
        <pc:docMk/>
      </pc:docMkLst>
      <pc:sldChg chg="del">
        <pc:chgData name="Amy Bodfield" userId="ecf84045-6c48-490a-ad77-cc5b3c4645be" providerId="ADAL" clId="{1F1EAB0A-938C-449D-83A3-E8F1B63D0E18}" dt="2026-03-06T21:41:28.630" v="1" actId="47"/>
        <pc:sldMkLst>
          <pc:docMk/>
          <pc:sldMk cId="3422862736" sldId="257"/>
        </pc:sldMkLst>
      </pc:sldChg>
      <pc:sldChg chg="modSp add mod">
        <pc:chgData name="Amy Bodfield" userId="ecf84045-6c48-490a-ad77-cc5b3c4645be" providerId="ADAL" clId="{1F1EAB0A-938C-449D-83A3-E8F1B63D0E18}" dt="2026-03-06T21:45:33.022" v="5" actId="6549"/>
        <pc:sldMkLst>
          <pc:docMk/>
          <pc:sldMk cId="988381619" sldId="258"/>
        </pc:sldMkLst>
        <pc:spChg chg="mod">
          <ac:chgData name="Amy Bodfield" userId="ecf84045-6c48-490a-ad77-cc5b3c4645be" providerId="ADAL" clId="{1F1EAB0A-938C-449D-83A3-E8F1B63D0E18}" dt="2026-03-06T21:45:33.022" v="5" actId="6549"/>
          <ac:spMkLst>
            <pc:docMk/>
            <pc:sldMk cId="988381619" sldId="258"/>
            <ac:spMk id="2" creationId="{13C2FF85-DC95-FA4C-9C45-9CB3A0B63694}"/>
          </ac:spMkLst>
        </pc:spChg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4193478604" sldId="264"/>
        </pc:sldMkLst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3810658581" sldId="268"/>
        </pc:sldMkLst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773062726" sldId="270"/>
        </pc:sldMkLst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159544289" sldId="271"/>
        </pc:sldMkLst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2552063977" sldId="272"/>
        </pc:sldMkLst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1606334819" sldId="274"/>
        </pc:sldMkLst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835343919" sldId="275"/>
        </pc:sldMkLst>
      </pc:sldChg>
      <pc:sldChg chg="add del">
        <pc:chgData name="Amy Bodfield" userId="ecf84045-6c48-490a-ad77-cc5b3c4645be" providerId="ADAL" clId="{1F1EAB0A-938C-449D-83A3-E8F1B63D0E18}" dt="2026-03-06T21:56:30.514" v="8" actId="47"/>
        <pc:sldMkLst>
          <pc:docMk/>
          <pc:sldMk cId="4150829802" sldId="278"/>
        </pc:sldMkLst>
      </pc:sldChg>
      <pc:sldChg chg="del">
        <pc:chgData name="Amy Bodfield" userId="ecf84045-6c48-490a-ad77-cc5b3c4645be" providerId="ADAL" clId="{1F1EAB0A-938C-449D-83A3-E8F1B63D0E18}" dt="2026-03-06T21:41:49.421" v="3" actId="47"/>
        <pc:sldMkLst>
          <pc:docMk/>
          <pc:sldMk cId="1495684498" sldId="287"/>
        </pc:sldMkLst>
      </pc:sldChg>
      <pc:sldChg chg="add del">
        <pc:chgData name="Amy Bodfield" userId="ecf84045-6c48-490a-ad77-cc5b3c4645be" providerId="ADAL" clId="{1F1EAB0A-938C-449D-83A3-E8F1B63D0E18}" dt="2026-03-06T21:56:20.714" v="7" actId="47"/>
        <pc:sldMkLst>
          <pc:docMk/>
          <pc:sldMk cId="3477800069" sldId="288"/>
        </pc:sldMkLst>
      </pc:sldChg>
      <pc:sldChg chg="add del">
        <pc:chgData name="Amy Bodfield" userId="ecf84045-6c48-490a-ad77-cc5b3c4645be" providerId="ADAL" clId="{1F1EAB0A-938C-449D-83A3-E8F1B63D0E18}" dt="2026-03-06T21:56:20.714" v="7" actId="47"/>
        <pc:sldMkLst>
          <pc:docMk/>
          <pc:sldMk cId="1622354324" sldId="289"/>
        </pc:sldMkLst>
      </pc:sldChg>
      <pc:sldChg chg="add del">
        <pc:chgData name="Amy Bodfield" userId="ecf84045-6c48-490a-ad77-cc5b3c4645be" providerId="ADAL" clId="{1F1EAB0A-938C-449D-83A3-E8F1B63D0E18}" dt="2026-03-06T21:56:20.714" v="7" actId="47"/>
        <pc:sldMkLst>
          <pc:docMk/>
          <pc:sldMk cId="80765927" sldId="290"/>
        </pc:sldMkLst>
      </pc:sldChg>
      <pc:sldChg chg="add del">
        <pc:chgData name="Amy Bodfield" userId="ecf84045-6c48-490a-ad77-cc5b3c4645be" providerId="ADAL" clId="{1F1EAB0A-938C-449D-83A3-E8F1B63D0E18}" dt="2026-03-06T21:56:20.714" v="7" actId="47"/>
        <pc:sldMkLst>
          <pc:docMk/>
          <pc:sldMk cId="3110274840" sldId="291"/>
        </pc:sldMkLst>
      </pc:sldChg>
      <pc:sldChg chg="add del">
        <pc:chgData name="Amy Bodfield" userId="ecf84045-6c48-490a-ad77-cc5b3c4645be" providerId="ADAL" clId="{1F1EAB0A-938C-449D-83A3-E8F1B63D0E18}" dt="2026-03-06T21:56:20.714" v="7" actId="47"/>
        <pc:sldMkLst>
          <pc:docMk/>
          <pc:sldMk cId="576394235" sldId="292"/>
        </pc:sldMkLst>
      </pc:sldChg>
      <pc:sldChg chg="add del">
        <pc:chgData name="Amy Bodfield" userId="ecf84045-6c48-490a-ad77-cc5b3c4645be" providerId="ADAL" clId="{1F1EAB0A-938C-449D-83A3-E8F1B63D0E18}" dt="2026-03-06T21:56:20.714" v="7" actId="47"/>
        <pc:sldMkLst>
          <pc:docMk/>
          <pc:sldMk cId="2788162518" sldId="293"/>
        </pc:sldMkLst>
      </pc:sldChg>
      <pc:sldChg chg="modSp add del mod">
        <pc:chgData name="Amy Bodfield" userId="ecf84045-6c48-490a-ad77-cc5b3c4645be" providerId="ADAL" clId="{1F1EAB0A-938C-449D-83A3-E8F1B63D0E18}" dt="2026-03-06T21:57:38.263" v="15" actId="20577"/>
        <pc:sldMkLst>
          <pc:docMk/>
          <pc:sldMk cId="4109005083" sldId="294"/>
        </pc:sldMkLst>
        <pc:spChg chg="mod">
          <ac:chgData name="Amy Bodfield" userId="ecf84045-6c48-490a-ad77-cc5b3c4645be" providerId="ADAL" clId="{1F1EAB0A-938C-449D-83A3-E8F1B63D0E18}" dt="2026-03-06T21:57:38.263" v="15" actId="20577"/>
          <ac:spMkLst>
            <pc:docMk/>
            <pc:sldMk cId="4109005083" sldId="294"/>
            <ac:spMk id="3" creationId="{83EB8FE1-66DB-D5BC-A107-63A89AF0A9DB}"/>
          </ac:spMkLst>
        </pc:spChg>
      </pc:sldChg>
      <pc:sldChg chg="modSp add del mod">
        <pc:chgData name="Amy Bodfield" userId="ecf84045-6c48-490a-ad77-cc5b3c4645be" providerId="ADAL" clId="{1F1EAB0A-938C-449D-83A3-E8F1B63D0E18}" dt="2026-03-06T21:57:01.001" v="9" actId="20577"/>
        <pc:sldMkLst>
          <pc:docMk/>
          <pc:sldMk cId="677930620" sldId="295"/>
        </pc:sldMkLst>
        <pc:spChg chg="mod">
          <ac:chgData name="Amy Bodfield" userId="ecf84045-6c48-490a-ad77-cc5b3c4645be" providerId="ADAL" clId="{1F1EAB0A-938C-449D-83A3-E8F1B63D0E18}" dt="2026-03-06T21:57:01.001" v="9" actId="20577"/>
          <ac:spMkLst>
            <pc:docMk/>
            <pc:sldMk cId="677930620" sldId="295"/>
            <ac:spMk id="3" creationId="{517FA7C7-F1CC-EBFB-3759-EB0E497AE4E6}"/>
          </ac:spMkLst>
        </pc:spChg>
      </pc:sldChg>
      <pc:sldChg chg="modSp add del mod">
        <pc:chgData name="Amy Bodfield" userId="ecf84045-6c48-490a-ad77-cc5b3c4645be" providerId="ADAL" clId="{1F1EAB0A-938C-449D-83A3-E8F1B63D0E18}" dt="2026-03-06T21:56:20.714" v="7" actId="47"/>
        <pc:sldMkLst>
          <pc:docMk/>
          <pc:sldMk cId="2579621570" sldId="296"/>
        </pc:sldMkLst>
        <pc:spChg chg="mod">
          <ac:chgData name="Amy Bodfield" userId="ecf84045-6c48-490a-ad77-cc5b3c4645be" providerId="ADAL" clId="{1F1EAB0A-938C-449D-83A3-E8F1B63D0E18}" dt="2026-03-06T21:45:29.676" v="4" actId="6549"/>
          <ac:spMkLst>
            <pc:docMk/>
            <pc:sldMk cId="2579621570" sldId="296"/>
            <ac:spMk id="2" creationId="{2FB14264-1877-5295-30AB-C0F9E72DE6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 and Area Director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</a:t>
            </a:r>
          </a:p>
          <a:p>
            <a:r>
              <a:rPr lang="en-US" dirty="0"/>
              <a:t>Develop Successful Teams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63E8A-273F-D894-F5CF-B6410325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33EF-8178-C3BC-9E68-A6A78B7F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8C00C-04DB-AA77-CC3A-739D2C24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r>
              <a:rPr lang="en-US" dirty="0"/>
              <a:t>Team Composition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Values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Team Operating Principles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Potential Obstacles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Meeting Protocol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Team Interaction and Behavioral Norms</a:t>
            </a:r>
          </a:p>
        </p:txBody>
      </p:sp>
    </p:spTree>
    <p:extLst>
      <p:ext uri="{BB962C8B-B14F-4D97-AF65-F5344CB8AC3E}">
        <p14:creationId xmlns:p14="http://schemas.microsoft.com/office/powerpoint/2010/main" val="8076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A0A92-42B5-5FDD-7AA7-DA558FCC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of women talking to a group of people">
            <a:extLst>
              <a:ext uri="{FF2B5EF4-FFF2-40B4-BE49-F238E27FC236}">
                <a16:creationId xmlns:a16="http://schemas.microsoft.com/office/drawing/2014/main" id="{78AE1551-00AC-0B3B-D45A-48CAAA004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5179" b="8704"/>
          <a:stretch>
            <a:fillRect/>
          </a:stretch>
        </p:blipFill>
        <p:spPr>
          <a:xfrm>
            <a:off x="0" y="-1"/>
            <a:ext cx="12192000" cy="7106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74E94-6575-20E5-A287-1BA6BBE9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Motivation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BB299A-D205-21C8-3EED-51C57129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3E16977-62E2-3FC0-7C7A-E2730B1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61404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oastmasters International">
            <a:extLst>
              <a:ext uri="{FF2B5EF4-FFF2-40B4-BE49-F238E27FC236}">
                <a16:creationId xmlns:a16="http://schemas.microsoft.com/office/drawing/2014/main" id="{51315A48-826A-0EB0-E3D9-21474C08043B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565105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7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A47EA-354C-6635-0E08-41D49D21D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0DC3-084A-B1F9-20FE-B7ED089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62A9-1899-660E-F1B6-691EB3E4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r>
              <a:rPr lang="en-US" dirty="0"/>
              <a:t>Understanding motivation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Focusing on value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Clarifying expectations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Recognizing your team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Leading by example</a:t>
            </a:r>
          </a:p>
        </p:txBody>
      </p:sp>
    </p:spTree>
    <p:extLst>
      <p:ext uri="{BB962C8B-B14F-4D97-AF65-F5344CB8AC3E}">
        <p14:creationId xmlns:p14="http://schemas.microsoft.com/office/powerpoint/2010/main" val="57639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0F961-DE00-7CFB-11E1-B4C2864B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1D96-7257-DF0C-7BA9-45FFF9A0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Conflict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9406-D055-654A-E750-C97AAEB98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r>
              <a:rPr lang="en-US" dirty="0"/>
              <a:t>Talk in private.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Share responsibility and agree to resolve issues.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Present viewpoint in unemotional way.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Determine points of agreement and disagreement.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Decide how to proceed on disagreements.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Summarize discussion in writing and move forward.</a:t>
            </a:r>
          </a:p>
          <a:p>
            <a:pPr lvl="1"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6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3A1EB-81B7-F8ED-6D38-936DDF95B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299B-7303-9CD1-1400-FD322F60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8FE1-66DB-D5BC-A107-63A89AF0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r>
              <a:rPr lang="en-US" dirty="0"/>
              <a:t>Recount roles of Division and Area Directors.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Identify members of Division and Area Councils and ways councils offer support.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Describe a team charter and its benefits.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Build trust and set expectations using team charters.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Apply the Five Principles of Motivation.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Use conflict resolution techniques.</a:t>
            </a:r>
          </a:p>
        </p:txBody>
      </p:sp>
    </p:spTree>
    <p:extLst>
      <p:ext uri="{BB962C8B-B14F-4D97-AF65-F5344CB8AC3E}">
        <p14:creationId xmlns:p14="http://schemas.microsoft.com/office/powerpoint/2010/main" val="410900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87AB3-892A-51F1-128F-6E2BF447C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C1C7-2FE3-D0DA-75CD-F3D49323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A7C7-F1CC-EBFB-3759-EB0E497A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r>
              <a:rPr lang="en-US" dirty="0"/>
              <a:t>Division and Area Directors have many responsibilities.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Division and Area Councils help Division and Area Directors.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Team charters help teams be effective and productive.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Good team leaders employ the Five Principles of Motivation.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Resolving conflict allows teams to be more productive.</a:t>
            </a:r>
          </a:p>
        </p:txBody>
      </p:sp>
    </p:spTree>
    <p:extLst>
      <p:ext uri="{BB962C8B-B14F-4D97-AF65-F5344CB8AC3E}">
        <p14:creationId xmlns:p14="http://schemas.microsoft.com/office/powerpoint/2010/main" val="67793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4F8967-F8B8-1A47-9991-D7E8724538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0800" y="1888869"/>
            <a:ext cx="7010400" cy="5595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 Slide Only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743116"/>
            <a:ext cx="9677400" cy="986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Please Note: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08E908-82FC-CE4C-A189-4008E0345A3B}"/>
              </a:ext>
            </a:extLst>
          </p:cNvPr>
          <p:cNvSpPr txBox="1">
            <a:spLocks/>
          </p:cNvSpPr>
          <p:nvPr/>
        </p:nvSpPr>
        <p:spPr>
          <a:xfrm>
            <a:off x="2150327" y="3759819"/>
            <a:ext cx="7891346" cy="559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The following slides are designed to be used in brightly lit rooms.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F100-3540-3A4A-9BA9-F8AED787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BBB6-71F7-4542-B00E-A287C11C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Your 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Your team agreement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Team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Conflict resolution in a team</a:t>
            </a:r>
          </a:p>
        </p:txBody>
      </p:sp>
      <p:pic>
        <p:nvPicPr>
          <p:cNvPr id="6" name="Picture Placeholder 5" descr="A woman speaking in front of a group of people in a room">
            <a:extLst>
              <a:ext uri="{FF2B5EF4-FFF2-40B4-BE49-F238E27FC236}">
                <a16:creationId xmlns:a16="http://schemas.microsoft.com/office/drawing/2014/main" id="{2A257485-CC3B-B542-8387-DDE01B0BB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9048" cy="6217920"/>
          </a:xfrm>
        </p:spPr>
      </p:pic>
    </p:spTree>
    <p:extLst>
      <p:ext uri="{BB962C8B-B14F-4D97-AF65-F5344CB8AC3E}">
        <p14:creationId xmlns:p14="http://schemas.microsoft.com/office/powerpoint/2010/main" val="29745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r>
              <a:rPr lang="en-US" dirty="0"/>
              <a:t>Recount roles of Division and Area Directors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Identify members of Division and Area Councils and ways councils offer support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Describe a team charter and its benefits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Build trust and set expectations using team charters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Apply the Five Principles of Motivation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Use conflict resolution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FF85-DC95-FA4C-9C45-9CB3A0B6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Director – Role, Responsibilities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78862-0B67-C246-97AF-E2F905CB27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2005584"/>
            <a:ext cx="3200400" cy="3140075"/>
          </a:xfrm>
        </p:spPr>
        <p:txBody>
          <a:bodyPr tIns="109728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General 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Maintain club contact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Club visits 2x a year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142D13-835F-3244-A4A4-FB5033A49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759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Support</a:t>
            </a:r>
          </a:p>
        </p:txBody>
      </p:sp>
      <p:grpSp>
        <p:nvGrpSpPr>
          <p:cNvPr id="17" name="Group 16" descr="Gears icon">
            <a:extLst>
              <a:ext uri="{FF2B5EF4-FFF2-40B4-BE49-F238E27FC236}">
                <a16:creationId xmlns:a16="http://schemas.microsoft.com/office/drawing/2014/main" id="{F2E22E2F-0122-914A-8526-50236E16D333}"/>
              </a:ext>
            </a:extLst>
          </p:cNvPr>
          <p:cNvGrpSpPr/>
          <p:nvPr/>
        </p:nvGrpSpPr>
        <p:grpSpPr>
          <a:xfrm>
            <a:off x="1687274" y="1527558"/>
            <a:ext cx="1045053" cy="1045053"/>
            <a:chOff x="5573474" y="1527558"/>
            <a:chExt cx="1045053" cy="1045053"/>
          </a:xfrm>
        </p:grpSpPr>
        <p:sp>
          <p:nvSpPr>
            <p:cNvPr id="11" name="Oval 10" descr="Right click &gt; insert &gt; icon&#10;">
              <a:extLst>
                <a:ext uri="{FF2B5EF4-FFF2-40B4-BE49-F238E27FC236}">
                  <a16:creationId xmlns:a16="http://schemas.microsoft.com/office/drawing/2014/main" id="{35270CDC-DE95-2542-81D3-925A61FFFC55}"/>
                </a:ext>
              </a:extLst>
            </p:cNvPr>
            <p:cNvSpPr/>
            <p:nvPr/>
          </p:nvSpPr>
          <p:spPr>
            <a:xfrm>
              <a:off x="55734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Gears">
              <a:extLst>
                <a:ext uri="{FF2B5EF4-FFF2-40B4-BE49-F238E27FC236}">
                  <a16:creationId xmlns:a16="http://schemas.microsoft.com/office/drawing/2014/main" id="{8B929CD8-0F86-CC4D-9386-14AB8E22BC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5762625" y="1716403"/>
              <a:ext cx="666751" cy="666751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D8B41-E47C-7D44-ABCB-87FF78840A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2005584"/>
            <a:ext cx="3200400" cy="3140075"/>
          </a:xfrm>
        </p:spPr>
        <p:txBody>
          <a:bodyPr tIns="109728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Enhance, maintain quality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Club Success Plans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Achieve Distinguished recognition goals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51FFFC-0088-3843-A877-56B2BFEC46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400" y="2701759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Quality</a:t>
            </a:r>
          </a:p>
        </p:txBody>
      </p:sp>
      <p:grpSp>
        <p:nvGrpSpPr>
          <p:cNvPr id="16" name="Group 15" descr="Shaking hands icon">
            <a:extLst>
              <a:ext uri="{FF2B5EF4-FFF2-40B4-BE49-F238E27FC236}">
                <a16:creationId xmlns:a16="http://schemas.microsoft.com/office/drawing/2014/main" id="{C8EE3212-6AAE-6641-B8A2-C9D42E0F5032}"/>
              </a:ext>
            </a:extLst>
          </p:cNvPr>
          <p:cNvGrpSpPr/>
          <p:nvPr/>
        </p:nvGrpSpPr>
        <p:grpSpPr>
          <a:xfrm>
            <a:off x="5573474" y="1527558"/>
            <a:ext cx="1045053" cy="1045053"/>
            <a:chOff x="1687274" y="1527558"/>
            <a:chExt cx="1045053" cy="1045053"/>
          </a:xfrm>
        </p:grpSpPr>
        <p:sp>
          <p:nvSpPr>
            <p:cNvPr id="9" name="Oval 8" descr="Right click &gt; insert &gt; icon&#10;">
              <a:extLst>
                <a:ext uri="{FF2B5EF4-FFF2-40B4-BE49-F238E27FC236}">
                  <a16:creationId xmlns:a16="http://schemas.microsoft.com/office/drawing/2014/main" id="{9B675808-2265-5344-855A-5E9D967FB892}"/>
                </a:ext>
              </a:extLst>
            </p:cNvPr>
            <p:cNvSpPr/>
            <p:nvPr/>
          </p:nvSpPr>
          <p:spPr>
            <a:xfrm>
              <a:off x="16872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1" descr="Lecturer">
              <a:extLst>
                <a:ext uri="{FF2B5EF4-FFF2-40B4-BE49-F238E27FC236}">
                  <a16:creationId xmlns:a16="http://schemas.microsoft.com/office/drawing/2014/main" id="{741C5CB4-2C78-C645-88AD-1F3D088319A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876425" y="1764634"/>
              <a:ext cx="666751" cy="666751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54E7-E967-694C-97A6-2FAB4D1A3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0" y="2005584"/>
            <a:ext cx="3200400" cy="3140075"/>
          </a:xfrm>
        </p:spPr>
        <p:txBody>
          <a:bodyPr tIns="109728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Report progress to Division Director, District leaders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AD Club Visit reports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9DE613-AEA0-2845-AA13-ECBC66CF7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0600" y="2701759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Progress</a:t>
            </a:r>
          </a:p>
        </p:txBody>
      </p:sp>
      <p:grpSp>
        <p:nvGrpSpPr>
          <p:cNvPr id="18" name="Group 17" descr="Brainstorm icon">
            <a:extLst>
              <a:ext uri="{FF2B5EF4-FFF2-40B4-BE49-F238E27FC236}">
                <a16:creationId xmlns:a16="http://schemas.microsoft.com/office/drawing/2014/main" id="{94ACC379-0945-664D-847E-DA4112CAD599}"/>
              </a:ext>
            </a:extLst>
          </p:cNvPr>
          <p:cNvGrpSpPr/>
          <p:nvPr/>
        </p:nvGrpSpPr>
        <p:grpSpPr>
          <a:xfrm>
            <a:off x="9459674" y="1527558"/>
            <a:ext cx="1045053" cy="1045053"/>
            <a:chOff x="9459674" y="1527558"/>
            <a:chExt cx="1045053" cy="1045053"/>
          </a:xfrm>
        </p:grpSpPr>
        <p:sp>
          <p:nvSpPr>
            <p:cNvPr id="13" name="Oval 12" descr="Right click &gt; insert &gt; icon&#10;">
              <a:extLst>
                <a:ext uri="{FF2B5EF4-FFF2-40B4-BE49-F238E27FC236}">
                  <a16:creationId xmlns:a16="http://schemas.microsoft.com/office/drawing/2014/main" id="{435FF85E-3871-2647-8DF3-AEA25DEF31F4}"/>
                </a:ext>
              </a:extLst>
            </p:cNvPr>
            <p:cNvSpPr/>
            <p:nvPr/>
          </p:nvSpPr>
          <p:spPr>
            <a:xfrm>
              <a:off x="94596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1" descr="Group brainstorm">
              <a:extLst>
                <a:ext uri="{FF2B5EF4-FFF2-40B4-BE49-F238E27FC236}">
                  <a16:creationId xmlns:a16="http://schemas.microsoft.com/office/drawing/2014/main" id="{A6473679-D6CE-484E-8C41-BCA478C76B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648825" y="1704847"/>
              <a:ext cx="666751" cy="666751"/>
            </a:xfrm>
            <a:prstGeom prst="rect">
              <a:avLst/>
            </a:prstGeom>
          </p:spPr>
        </p:pic>
      </p:grpSp>
      <p:cxnSp>
        <p:nvCxnSpPr>
          <p:cNvPr id="15" name="Straight Arrow Connector 14" descr="Arrow to the left">
            <a:extLst>
              <a:ext uri="{FF2B5EF4-FFF2-40B4-BE49-F238E27FC236}">
                <a16:creationId xmlns:a16="http://schemas.microsoft.com/office/drawing/2014/main" id="{1BBB0556-6FF5-4C03-C5C6-B495B1FCA657}"/>
              </a:ext>
            </a:extLst>
          </p:cNvPr>
          <p:cNvCxnSpPr>
            <a:cxnSpLocks/>
          </p:cNvCxnSpPr>
          <p:nvPr/>
        </p:nvCxnSpPr>
        <p:spPr>
          <a:xfrm>
            <a:off x="3866255" y="3817116"/>
            <a:ext cx="589757" cy="0"/>
          </a:xfrm>
          <a:prstGeom prst="straightConnector1">
            <a:avLst/>
          </a:prstGeom>
          <a:ln w="38100" cap="flat">
            <a:solidFill>
              <a:srgbClr val="77243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Arrow to the left">
            <a:extLst>
              <a:ext uri="{FF2B5EF4-FFF2-40B4-BE49-F238E27FC236}">
                <a16:creationId xmlns:a16="http://schemas.microsoft.com/office/drawing/2014/main" id="{02E01699-6B8C-7970-5F7B-8A53A6F17BBC}"/>
              </a:ext>
            </a:extLst>
          </p:cNvPr>
          <p:cNvCxnSpPr>
            <a:cxnSpLocks/>
          </p:cNvCxnSpPr>
          <p:nvPr/>
        </p:nvCxnSpPr>
        <p:spPr>
          <a:xfrm>
            <a:off x="7750921" y="3817116"/>
            <a:ext cx="589757" cy="0"/>
          </a:xfrm>
          <a:prstGeom prst="straightConnector1">
            <a:avLst/>
          </a:prstGeom>
          <a:ln w="38100" cap="flat">
            <a:solidFill>
              <a:srgbClr val="77243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38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1668-38BF-4613-5172-7AF591B6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Area Team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0DE841-6A1D-7AC5-0E47-89286320B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Director leads council to support area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Council: Assistant Area Directors, Area Secretary, club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Director chairs Area Council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Director may appoint assistance directors</a:t>
            </a:r>
          </a:p>
        </p:txBody>
      </p:sp>
      <p:pic>
        <p:nvPicPr>
          <p:cNvPr id="4" name="Picture 3" descr="Area Team graphic">
            <a:extLst>
              <a:ext uri="{FF2B5EF4-FFF2-40B4-BE49-F238E27FC236}">
                <a16:creationId xmlns:a16="http://schemas.microsoft.com/office/drawing/2014/main" id="{1B8ABE53-2DCC-8F1B-90A3-51A168B6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19" y="295773"/>
            <a:ext cx="3713410" cy="5626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5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D04E0-365E-4567-7105-BBF073EB6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DA9E4-D34E-2753-97B4-4103D70B19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2005584"/>
            <a:ext cx="3200400" cy="3140075"/>
          </a:xfrm>
        </p:spPr>
        <p:txBody>
          <a:bodyPr tIns="1097280"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Participate in Training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Supervise, motivate, support Area Directors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Coach, mentor Area Directors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9E2A5E-BD3D-2A43-6516-2E4FDD7B2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759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5E964-906A-B7CD-2B00-6CAB2BFEE1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2005584"/>
            <a:ext cx="3200400" cy="3140075"/>
          </a:xfrm>
        </p:spPr>
        <p:txBody>
          <a:bodyPr tIns="109728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Achieve Distinguished recognition goals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Coordinate, conduct Division speech contests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40659-C2A9-7E49-BCD1-9BD5C0BF8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400" y="2701759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Quality</a:t>
            </a:r>
          </a:p>
        </p:txBody>
      </p:sp>
      <p:grpSp>
        <p:nvGrpSpPr>
          <p:cNvPr id="17" name="Group 16" descr="Gears icon">
            <a:extLst>
              <a:ext uri="{FF2B5EF4-FFF2-40B4-BE49-F238E27FC236}">
                <a16:creationId xmlns:a16="http://schemas.microsoft.com/office/drawing/2014/main" id="{3818136D-9C3A-0755-F0DC-F4DE8F177FC5}"/>
              </a:ext>
            </a:extLst>
          </p:cNvPr>
          <p:cNvGrpSpPr/>
          <p:nvPr/>
        </p:nvGrpSpPr>
        <p:grpSpPr>
          <a:xfrm>
            <a:off x="1687274" y="1527558"/>
            <a:ext cx="1045053" cy="1045053"/>
            <a:chOff x="5573474" y="1527558"/>
            <a:chExt cx="1045053" cy="1045053"/>
          </a:xfrm>
        </p:grpSpPr>
        <p:sp>
          <p:nvSpPr>
            <p:cNvPr id="11" name="Oval 10" descr="Right click &gt; insert &gt; icon&#10;">
              <a:extLst>
                <a:ext uri="{FF2B5EF4-FFF2-40B4-BE49-F238E27FC236}">
                  <a16:creationId xmlns:a16="http://schemas.microsoft.com/office/drawing/2014/main" id="{591C47B0-D1C0-7B16-B3B7-DAD5D183559B}"/>
                </a:ext>
              </a:extLst>
            </p:cNvPr>
            <p:cNvSpPr/>
            <p:nvPr/>
          </p:nvSpPr>
          <p:spPr>
            <a:xfrm>
              <a:off x="55734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Gears">
              <a:extLst>
                <a:ext uri="{FF2B5EF4-FFF2-40B4-BE49-F238E27FC236}">
                  <a16:creationId xmlns:a16="http://schemas.microsoft.com/office/drawing/2014/main" id="{34AEF9F0-C8D4-8349-1498-FBCB315F15C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5762625" y="1716403"/>
              <a:ext cx="666751" cy="666751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F4A9-F291-0705-586A-478EDE6B9B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0" y="2005584"/>
            <a:ext cx="3200400" cy="3140075"/>
          </a:xfrm>
        </p:spPr>
        <p:txBody>
          <a:bodyPr tIns="109728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Report progress to District leaders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Division Council chair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4334D7-799A-E7FB-5189-57F0213AE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0600" y="2701759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Progress</a:t>
            </a:r>
          </a:p>
        </p:txBody>
      </p:sp>
      <p:grpSp>
        <p:nvGrpSpPr>
          <p:cNvPr id="18" name="Group 17" descr="Brainstorm icon">
            <a:extLst>
              <a:ext uri="{FF2B5EF4-FFF2-40B4-BE49-F238E27FC236}">
                <a16:creationId xmlns:a16="http://schemas.microsoft.com/office/drawing/2014/main" id="{D3121FDA-E374-B6DC-409E-33790C342DD6}"/>
              </a:ext>
            </a:extLst>
          </p:cNvPr>
          <p:cNvGrpSpPr/>
          <p:nvPr/>
        </p:nvGrpSpPr>
        <p:grpSpPr>
          <a:xfrm>
            <a:off x="9459674" y="1527558"/>
            <a:ext cx="1045053" cy="1045053"/>
            <a:chOff x="9459674" y="1527558"/>
            <a:chExt cx="1045053" cy="1045053"/>
          </a:xfrm>
        </p:grpSpPr>
        <p:sp>
          <p:nvSpPr>
            <p:cNvPr id="13" name="Oval 12" descr="Right click &gt; insert &gt; icon&#10;">
              <a:extLst>
                <a:ext uri="{FF2B5EF4-FFF2-40B4-BE49-F238E27FC236}">
                  <a16:creationId xmlns:a16="http://schemas.microsoft.com/office/drawing/2014/main" id="{07D7CDDC-6FA4-8604-74AC-E3BF701DF8BF}"/>
                </a:ext>
              </a:extLst>
            </p:cNvPr>
            <p:cNvSpPr/>
            <p:nvPr/>
          </p:nvSpPr>
          <p:spPr>
            <a:xfrm>
              <a:off x="94596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1" descr="Group brainstorm">
              <a:extLst>
                <a:ext uri="{FF2B5EF4-FFF2-40B4-BE49-F238E27FC236}">
                  <a16:creationId xmlns:a16="http://schemas.microsoft.com/office/drawing/2014/main" id="{ABECB6A1-9650-0C9E-7FC1-3DD19CDF3BF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48825" y="1704847"/>
              <a:ext cx="666751" cy="66675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B14264-1877-5295-30AB-C0F9E72D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Director – Role, Responsibilities</a:t>
            </a:r>
          </a:p>
        </p:txBody>
      </p:sp>
      <p:grpSp>
        <p:nvGrpSpPr>
          <p:cNvPr id="16" name="Group 15" descr="Shaking hands icon">
            <a:extLst>
              <a:ext uri="{FF2B5EF4-FFF2-40B4-BE49-F238E27FC236}">
                <a16:creationId xmlns:a16="http://schemas.microsoft.com/office/drawing/2014/main" id="{E0DF455F-68EB-EE75-E1F7-01E7E0BA00E2}"/>
              </a:ext>
            </a:extLst>
          </p:cNvPr>
          <p:cNvGrpSpPr/>
          <p:nvPr/>
        </p:nvGrpSpPr>
        <p:grpSpPr>
          <a:xfrm>
            <a:off x="5573474" y="1527558"/>
            <a:ext cx="1045053" cy="1045053"/>
            <a:chOff x="1687274" y="1527558"/>
            <a:chExt cx="1045053" cy="1045053"/>
          </a:xfrm>
        </p:grpSpPr>
        <p:sp>
          <p:nvSpPr>
            <p:cNvPr id="9" name="Oval 8" descr="Right click &gt; insert &gt; icon&#10;">
              <a:extLst>
                <a:ext uri="{FF2B5EF4-FFF2-40B4-BE49-F238E27FC236}">
                  <a16:creationId xmlns:a16="http://schemas.microsoft.com/office/drawing/2014/main" id="{75C1C560-DFAB-F0DE-5E21-7150B80CF437}"/>
                </a:ext>
              </a:extLst>
            </p:cNvPr>
            <p:cNvSpPr/>
            <p:nvPr/>
          </p:nvSpPr>
          <p:spPr>
            <a:xfrm>
              <a:off x="1687274" y="1527558"/>
              <a:ext cx="1045053" cy="1045053"/>
            </a:xfrm>
            <a:prstGeom prst="ellipse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1" descr="Lecturer">
              <a:extLst>
                <a:ext uri="{FF2B5EF4-FFF2-40B4-BE49-F238E27FC236}">
                  <a16:creationId xmlns:a16="http://schemas.microsoft.com/office/drawing/2014/main" id="{C49C458A-2A9F-CE8C-3F1B-EDB69A42F03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876425" y="1764634"/>
              <a:ext cx="666751" cy="666751"/>
            </a:xfrm>
            <a:prstGeom prst="rect">
              <a:avLst/>
            </a:prstGeom>
          </p:spPr>
        </p:pic>
      </p:grpSp>
      <p:cxnSp>
        <p:nvCxnSpPr>
          <p:cNvPr id="15" name="Straight Arrow Connector 14" descr="Arrow to the left">
            <a:extLst>
              <a:ext uri="{FF2B5EF4-FFF2-40B4-BE49-F238E27FC236}">
                <a16:creationId xmlns:a16="http://schemas.microsoft.com/office/drawing/2014/main" id="{75B48534-1769-0544-6A10-DD2C05475C4F}"/>
              </a:ext>
            </a:extLst>
          </p:cNvPr>
          <p:cNvCxnSpPr>
            <a:cxnSpLocks/>
          </p:cNvCxnSpPr>
          <p:nvPr/>
        </p:nvCxnSpPr>
        <p:spPr>
          <a:xfrm>
            <a:off x="3866255" y="3817116"/>
            <a:ext cx="589757" cy="0"/>
          </a:xfrm>
          <a:prstGeom prst="straightConnector1">
            <a:avLst/>
          </a:prstGeom>
          <a:ln w="38100" cap="flat">
            <a:solidFill>
              <a:srgbClr val="77243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Arrow to the left">
            <a:extLst>
              <a:ext uri="{FF2B5EF4-FFF2-40B4-BE49-F238E27FC236}">
                <a16:creationId xmlns:a16="http://schemas.microsoft.com/office/drawing/2014/main" id="{073BEDB8-E254-C146-FD72-D2155E7285D9}"/>
              </a:ext>
            </a:extLst>
          </p:cNvPr>
          <p:cNvCxnSpPr>
            <a:cxnSpLocks/>
          </p:cNvCxnSpPr>
          <p:nvPr/>
        </p:nvCxnSpPr>
        <p:spPr>
          <a:xfrm>
            <a:off x="7750921" y="3817116"/>
            <a:ext cx="589757" cy="0"/>
          </a:xfrm>
          <a:prstGeom prst="straightConnector1">
            <a:avLst/>
          </a:prstGeom>
          <a:ln w="38100" cap="flat">
            <a:solidFill>
              <a:srgbClr val="77243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2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63204-5C2F-F05B-15CF-666AA8E23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5A88-BB9B-15FC-D10B-5FB43465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Division Team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1EEE85-B7CA-4BA0-4B2E-168585C94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Division Director leads council to support division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Division Council: Area Directors, assistant directors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Division Director chairs Division Council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Division Director may appoint assistance directors</a:t>
            </a:r>
          </a:p>
        </p:txBody>
      </p:sp>
      <p:pic>
        <p:nvPicPr>
          <p:cNvPr id="3" name="Picture 2" descr="Division Council Graphic">
            <a:extLst>
              <a:ext uri="{FF2B5EF4-FFF2-40B4-BE49-F238E27FC236}">
                <a16:creationId xmlns:a16="http://schemas.microsoft.com/office/drawing/2014/main" id="{E996EA65-CD39-4730-3EFA-BE9B01496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40" y="945161"/>
            <a:ext cx="3724656" cy="36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0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0EEB0-F8C7-6ABF-30E1-D90E2150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C224-75F3-32DF-7704-5176A807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Support</a:t>
            </a:r>
          </a:p>
        </p:txBody>
      </p:sp>
      <p:pic>
        <p:nvPicPr>
          <p:cNvPr id="6" name="Picture 5" descr="Team Support graphic">
            <a:extLst>
              <a:ext uri="{FF2B5EF4-FFF2-40B4-BE49-F238E27FC236}">
                <a16:creationId xmlns:a16="http://schemas.microsoft.com/office/drawing/2014/main" id="{B132610D-FA38-0CFA-9F47-0C8C06964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62" y="735497"/>
            <a:ext cx="6305876" cy="52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54324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3632BA310BB4783B45FEFED15F8DC" ma:contentTypeVersion="21" ma:contentTypeDescription="Create a new document." ma:contentTypeScope="" ma:versionID="e8267ede044601fa11b1e0125b97987e">
  <xsd:schema xmlns:xsd="http://www.w3.org/2001/XMLSchema" xmlns:xs="http://www.w3.org/2001/XMLSchema" xmlns:p="http://schemas.microsoft.com/office/2006/metadata/properties" xmlns:ns1="http://schemas.microsoft.com/sharepoint/v3" xmlns:ns2="8fc5154c-79be-4b9f-bd6e-061057529bee" xmlns:ns3="d60fa456-7b4a-4406-94db-b45ea864dcc6" targetNamespace="http://schemas.microsoft.com/office/2006/metadata/properties" ma:root="true" ma:fieldsID="a2cd2b1f625b31ae1e30e910af692204" ns1:_="" ns2:_="" ns3:_="">
    <xsd:import namespace="http://schemas.microsoft.com/sharepoint/v3"/>
    <xsd:import namespace="8fc5154c-79be-4b9f-bd6e-061057529bee"/>
    <xsd:import namespace="d60fa456-7b4a-4406-94db-b45ea864d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154c-79be-4b9f-bd6e-061057529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3c1ae6-fb4c-46f0-9f45-decf50a530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fa456-7b4a-4406-94db-b45ea864d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ca7012-7c7d-42b6-9699-2fcea44af224}" ma:internalName="TaxCatchAll" ma:showField="CatchAllData" ma:web="d60fa456-7b4a-4406-94db-b45ea864d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c5154c-79be-4b9f-bd6e-061057529bee">
      <Terms xmlns="http://schemas.microsoft.com/office/infopath/2007/PartnerControls"/>
    </lcf76f155ced4ddcb4097134ff3c332f>
    <TaxCatchAll xmlns="d60fa456-7b4a-4406-94db-b45ea864dcc6" xsi:nil="true"/>
    <SharedWithUsers xmlns="d60fa456-7b4a-4406-94db-b45ea864dcc6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PAW xmlns="http://www.net-centric.com/PAWPP">
  <Shape xmlns="" ID="D90D/Q+e/LdV/Omq0ZGe7xWfPt0=" pdftag="H1" isBookmarkSet="no" bookmark="yes" Order="_x0031_"/>
  <Shape xmlns="" ID="6oktsLGafL/62M7W/Jma+uWqDSc=" pdftag="P" isBookmarkSet="no" bookmark="no" Order="_x0032_"/>
  <Shape xmlns="" ID="0O+jm2jBq5RkNqvWHa9KQgr7Bro=" pdftag="P" isBookmarkSet="no" bookmark="no" Order="_x0033_"/>
  <Shape xmlns="" ID="+GpuKxOS1brbZ3nCiPyPomzBMbI=" pdftag="P" isBookmarkSet="no" bookmark="no" Order="_x0035_"/>
  <Shape xmlns="" ID="lRydjskG+b9O7mrGaGA8Muws63M=" pdftag="P" isBookmarkSet="no" bookmark="no" Order="_x0038_"/>
  <Shape xmlns="" ID="2SmH7qs/efk3qN7MlyA3lgYsi98=" pdftag="Figure" artifact="_x0030_" isBookmarkSet="no" bookmark="no" validate="no" Order="_x0032_"/>
  <Shape xmlns="" ID="fKwqkjd51LjfQCFCwZSoq97A3AQ=" pdftag="P" isBookmarkSet="no" bookmark="no" Order="_x0036_"/>
  <Shape xmlns="" ID="yFFvI0FOvlIzgI1VguTaMx/mkcc=" pdftag="P" isBookmarkSet="no" bookmark="no" Order="_x0039_"/>
  <Shape xmlns="" ID="hxCXwUpkYOEZWrDUCkpTEYLW+n8=" pdftag="Figure" artifact="_x0030_" isBookmarkSet="no" bookmark="no" validate="no" Order="_x0033_"/>
  <Shape xmlns="" ID="/4seXWQ4nYuUguUuHM+75sKbhko=" pdftag="P" isBookmarkSet="no" bookmark="no" Order="_x0037_"/>
  <Shape xmlns="" ID="M1OfFL8AgbxhYpc7TQnOv18QzTg=" pdftag="P" isBookmarkSet="no" bookmark="no" Order="_x0031_0"/>
  <Shape xmlns="" ID="JVOuHqeCq3wAjyO5G7yNk7sl2C8=" pdftag="Figure" artifact="_x0030_" isBookmarkSet="no" bookmark="no" validate="no" Order="_x0034_"/>
  <Shape xmlns="" ID="C7nDmZm8jtB7b3rpBL7NVrYy8ZE=" pdftag="P" isBookmarkSet="no" Order="_x0035_"/>
  <Shape xmlns="" ID="8BMGT/f3HOjZOwdlxviold0fepI=" pdftag="P" isBookmarkSet="no" Order="_x0038_"/>
  <Shape xmlns="" ID="yYCucUoTMtLTvk5tI6a2BuT+x7U=" pdftag="P" isBookmarkSet="no" Order="_x0036_"/>
  <Shape xmlns="" ID="mFno2DIZbkLXp6CeZleQKNBlbsk=" pdftag="P" isBookmarkSet="no" Order="_x0039_"/>
  <Shape xmlns="" ID="q4tdjq/AEwO1EyubUuzz14BlhfY=" pdftag="Figure" artifact="_x0030_" isBookmarkSet="no" validate="no" Order="_x0032_"/>
  <Shape xmlns="" ID="w/7qFvGTRJ4sjZXVhgPjGihQzys=" pdftag="P" isBookmarkSet="no" Order="_x0037_"/>
  <Shape xmlns="" ID="29irrP917MrsgBoipjCrhVhSga0=" pdftag="P" isBookmarkSet="no" Order="_x0031_0"/>
  <Shape xmlns="" ID="91SCCjfJ3g3TXNabJ7g0FohpZ2o=" pdftag="Figure" artifact="_x0030_" isBookmarkSet="no" validate="no" Order="_x0034_"/>
  <Shape xmlns="" ID="bV4pl7obFOsjvwrYS62Ydked8ho=" pdftag="Figure" artifact="_x0030_" isBookmarkSet="no" validate="no" Order="_x0033_"/>
  <Shape xmlns="" ID="cB1SciKvBJaSwqPlkzHUaWRYVb4=" pdftag="H2" isBookmarkSet="no" bookmark="yes" Order="_x0031_"/>
  <Shape xmlns="" ID="Wc6gSwpU8Hgjkk0ZXBVo+Q0xVuM=" artifact="_x0030_" formula="no" pdftag="Figure" isBookmarkSet="no" validate="no" Order="_x0032_"/>
  <Shape xmlns="" ID="y8OUN8dC9OpG3YykQ9SIn1rd04A=" artifact="_x0030_" formula="no" pdftag="Figure" isBookmarkSet="no" validate="no" Order="_x0031_"/>
  <Shape xmlns="" ID="t2GOqoN1oDyHEEVZCCJdi0UtpFs=" pdftag="H2" isBookmarkSet="no" bookmark="yes" Order="_x0032_"/>
  <Shape xmlns="" ID="t3uVVQKYzg7R3XDgmDoGp3EDbwE=" Order="_x0033_" artifact="_x0031_" isBookmarkSet="no" pdftag="_x005B_Artifact_x005D_" validate="no"/>
  <Shape xmlns="" ID="OZXyHlxl2DtiLT2O3F0mF0tyZTQ=" Order="_x0034_" artifact="_x0031_" isBookmarkSet="no" pdftag="_x005B_Artifact_x005D_" validate="no"/>
  <Shape xmlns="" ID="OWms2YUzex9yb08iE340CmGIwoM=" artifact="_x0030_" formula="no" pdftag="Figure" isBookmarkSet="no" validate="no" Order="_x0033_"/>
  <Shape xmlns="" ID="xvyIHeyPsZmH6e9emOxD8tKjhuk=" isBookmarkSet="no" pdftag="H1" artifact="_x0030_" bookmark="yes" Order="_x0031_"/>
  <Shape xmlns="" ID="jzGS1KJRiAIFsqNRN/utUMamfZk=" isBookmarkSet="no" bookmark="yes" pdftag="H2" artifact="_x0030_" Order="_x0032_"/>
  <Shape xmlns="" ID="IAabpPYumAkFHKgj0Fanttotl00=" pdftag="H2" isBookmarkSet="no" bookmark="yes" Order="_x0032_"/>
  <Shape xmlns="" ID="Cel7D8fBsp8fO1KIYpWMYmj+FJw=" pdftag="P" isBookmarkSet="no" bookmark="no" Order="_x0033_"/>
  <Shape xmlns="" ID="B3SeMd3eDridLXwOlhOccSCEfJE=" formula="no" pdftag="Figure" artifact="_x0030_" inline="no" isBookmarkSet="no" bookmark="no" validate="no" Order="_x0031_"/>
  <Shape xmlns="" ID="OOdmErelmkkjolye2xbA3heiLVo=" pdftag="H2" isBookmarkSet="no" bookmark="yes" Order="_x0031_"/>
  <Shape xmlns="" ID="A9uR3ca/3p8MOQM6wFgH7y2bCAk=" pdftag="P" isBookmarkSet="no" bookmark="no" Order="_x0032_"/>
  <Shape xmlns="" ID="wJprfpdT/OVmV3vmkl3uL0r5/2Q=" pdftag="H2" isBookmarkSet="no" bookmark="yes" Order="_x0031_"/>
  <Shape xmlns="" ID="YXtxTYg654+mwlCjqZL+5bmkMYQ=" artifact="_x0030_" formula="no" pdftag="Figure" isBookmarkSet="no" bookmark="no" validate="no" Order="_x0031_1"/>
  <Shape xmlns="" ID="pWNXaRLBK1adkEPkWCA2emDf+84=" artifact="_x0030_" formula="no" pdftag="Figure" isBookmarkSet="no" bookmark="no" validate="no" Order="_x0031_2"/>
  <Shape xmlns="" ID="iIhGiOSCXtM1nTqbALaVPhFMV/M=" pdftag="H2" isBookmarkSet="no" bookmark="yes" Order="_x0031_"/>
  <Shape xmlns="" ID="XQ/LXUDubM91nFE5W6igoieWmSk=" pdftag="P" isBookmarkSet="no" Order="_x0033_"/>
  <Shape xmlns="" ID="VbBYu5uwQ+V/2cwLqiH5KXP7Z9Y=" artifact="_x0030_" formula="no" pdftag="Figure" isBookmarkSet="no" validate="no" Order="_x0032_"/>
  <Shape xmlns="" ID="9RClRchobc/kO1qL1luEjauAIb0=" pdftag="H2" isBookmarkSet="no" bookmark="yes" Order="_x0031_"/>
  <Shape xmlns="" ID="NreFuk8NlvVhv5TXevoIA62ToNM=" artifact="_x0030_" formula="no" pdftag="Figure" isBookmarkSet="no" validate="no" Order="_x0031_1"/>
  <Shape xmlns="" ID="smXCV0VEaIZyEQ23izaIPNPg/tA=" artifact="_x0030_" formula="no" pdftag="Figure" isBookmarkSet="no" validate="no" Order="_x0031_2"/>
  <Shape xmlns="" ID="T6LmXzEXjC0Kk565fCWYXYCu4GA=" pdftag="H2" isBookmarkSet="no" bookmark="yes" Order="_x0031_"/>
  <Shape xmlns="" ID="SYqH3yj3L0NMLC9ZbRh60ZrAY/o=" pdftag="P" isBookmarkSet="no" Order="_x0033_"/>
  <Shape xmlns="" ID="c2zB2PaqiwNDls40dXfX46Xy/ok=" artifact="_x0030_" formula="no" pdftag="Figure" isBookmarkSet="no" validate="no" Order="_x0032_"/>
  <Shape xmlns="" ID="ZRBsHGD7lLTtjPFvLe2T1dp0oZg=" pdftag="H2" isBookmarkSet="no" bookmark="yes" Order="_x0031_"/>
  <Shape xmlns="" ID="eZd10N9acC7nDllMWgfVd/0HjIY=" pdftag="P" isBookmarkSet="no" Order="_x0032_"/>
  <Shape xmlns="" ID="qx42/YHcG5a1ldeg6zBeS+mkyjA=" pdftag="H2" isBookmarkSet="no" bookmark="yes" Order="_x0031_"/>
  <Shape xmlns="" ID="i45CetChsJPCFm0AmeUzssZny6k=" pdftag="P" isBookmarkSet="no" Order="_x0032_"/>
  <Shape xmlns="" ID="PuLapp4Rrf94UXZl0ts+r7VU1YQ=" pdftag="H2" isBookmarkSet="no" bookmark="yes" Order="_x0031_"/>
  <Shape xmlns="" ID="+DX8aJzTjd2945eNKpLNOr/uiFs=" pdftag="P" isBookmarkSet="no" Order="_x0032_"/>
  <Shape xmlns="" ID="G1a7cP6iyK8tX4JeisYQYrq4IZI=" pdftag="H2" isBookmarkSet="no" bookmark="yes" Order="_x0031_"/>
  <Shape xmlns="" ID="fWoQfXMtn1S1pRmFRHsKqTsyswA=" pdftag="P" isBookmarkSet="no" Order="_x0032_"/>
  <Shape xmlns="" ID="Bm/uzkpmKdD19HCDNx+2qb5oJK8=" pdftag="H2" isBookmarkSet="no" bookmark="yes" Order="_x0031_"/>
  <Shape xmlns="" ID="Up/v/pwZlK3sBwIu1I3st5vuvng=" pdftag="P" isBookmarkSet="no" Order="_x0032_"/>
  <SubText xmlns="" ID="B3SeMd3eDridLXwOlhOccSCEfJE=" ActualText=""/>
</PAW>
</file>

<file path=customXml/itemProps1.xml><?xml version="1.0" encoding="utf-8"?>
<ds:datastoreItem xmlns:ds="http://schemas.openxmlformats.org/officeDocument/2006/customXml" ds:itemID="{FD211F1F-F56A-4007-8E37-4AB6D2048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c5154c-79be-4b9f-bd6e-061057529bee"/>
    <ds:schemaRef ds:uri="d60fa456-7b4a-4406-94db-b45ea864d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654F9D-4132-494F-A11F-BFEB3B9BCA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A066EF-7BD2-4029-967C-001A6B333CF1}">
  <ds:schemaRefs>
    <ds:schemaRef ds:uri="http://schemas.microsoft.com/office/2006/metadata/properties"/>
    <ds:schemaRef ds:uri="http://schemas.microsoft.com/office/infopath/2007/PartnerControls"/>
    <ds:schemaRef ds:uri="8fc5154c-79be-4b9f-bd6e-061057529bee"/>
    <ds:schemaRef ds:uri="d60fa456-7b4a-4406-94db-b45ea864dcc6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2178B9DB-CB0A-48A6-8741-F12D0D8B3809}">
  <ds:schemaRefs>
    <ds:schemaRef ds:uri="http://www.net-centric.com/PAWPP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414-PowerpointTemplate16X9</Template>
  <TotalTime>5361</TotalTime>
  <Words>418</Words>
  <Application>Microsoft Office PowerPoint</Application>
  <PresentationFormat>Widescreen</PresentationFormat>
  <Paragraphs>87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Myriad Pro</vt:lpstr>
      <vt:lpstr>Myriad Pro Light</vt:lpstr>
      <vt:lpstr>Toastmasters Theme Light Mode</vt:lpstr>
      <vt:lpstr>Toastmasters Theme Dark Mode</vt:lpstr>
      <vt:lpstr>Division and Area Director Training</vt:lpstr>
      <vt:lpstr>Instruction Slide Only</vt:lpstr>
      <vt:lpstr>Session Agenda</vt:lpstr>
      <vt:lpstr>Objectives</vt:lpstr>
      <vt:lpstr>Area Director – Role, Responsibilities</vt:lpstr>
      <vt:lpstr>Area Team</vt:lpstr>
      <vt:lpstr>Division Director – Role, Responsibilities</vt:lpstr>
      <vt:lpstr>Division Team</vt:lpstr>
      <vt:lpstr>Team Support</vt:lpstr>
      <vt:lpstr>Team Agreement</vt:lpstr>
      <vt:lpstr>Team Motivation</vt:lpstr>
      <vt:lpstr>Five Principles of Motivation</vt:lpstr>
      <vt:lpstr>Team Conflict Resolution</vt:lpstr>
      <vt:lpstr>Review</vt:lpstr>
      <vt:lpstr>Conclusion: 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and Area Director Trianing Session 1</dc:title>
  <dc:subject>Division and Area Director Trianing Session 1</dc:subject>
  <dc:creator>Amy Bodfield</dc:creator>
  <cp:keywords>Division Director</cp:keywords>
  <cp:lastModifiedBy>Rob Ingram</cp:lastModifiedBy>
  <cp:revision>8</cp:revision>
  <dcterms:created xsi:type="dcterms:W3CDTF">2026-03-06T18:43:09Z</dcterms:created>
  <dcterms:modified xsi:type="dcterms:W3CDTF">2026-05-12T18:27:19Z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0x0101003253632BA310BB4783B45FEFED15F8DC</vt:lpwstr>
  </property>
  <property fmtid="{D5CDD505-2E9C-101B-9397-08002B2CF9AE}" pid="3" name="Order">
    <vt:r8>9975500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